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5"/>
  </p:sldMasterIdLst>
  <p:notesMasterIdLst>
    <p:notesMasterId r:id="rId16"/>
  </p:notesMasterIdLst>
  <p:sldIdLst>
    <p:sldId id="256" r:id="rId6"/>
    <p:sldId id="312" r:id="rId7"/>
    <p:sldId id="258" r:id="rId8"/>
    <p:sldId id="261" r:id="rId9"/>
    <p:sldId id="265" r:id="rId10"/>
    <p:sldId id="313" r:id="rId11"/>
    <p:sldId id="326" r:id="rId12"/>
    <p:sldId id="327" r:id="rId13"/>
    <p:sldId id="280" r:id="rId14"/>
    <p:sldId id="310" r:id="rId15"/>
  </p:sldIdLst>
  <p:sldSz cx="9144000" cy="5143500" type="screen16x9"/>
  <p:notesSz cx="6858000" cy="9144000"/>
  <p:embeddedFontLst>
    <p:embeddedFont>
      <p:font typeface="Fira Sans Extra Condensed Medium" panose="020B0604020202020204" charset="0"/>
      <p:regular r:id="rId17"/>
      <p:bold r:id="rId18"/>
      <p:italic r:id="rId19"/>
      <p:boldItalic r:id="rId20"/>
    </p:embeddedFont>
    <p:embeddedFont>
      <p:font typeface="Open Sans" panose="020B0606030504020204" pitchFamily="34" charset="0"/>
      <p:regular r:id="rId21"/>
      <p:bold r:id="rId22"/>
      <p:italic r:id="rId23"/>
      <p:boldItalic r:id="rId24"/>
    </p:embeddedFont>
    <p:embeddedFont>
      <p:font typeface="Overpass Black" panose="020B0604020202020204" charset="0"/>
      <p:bold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ở đầu" id="{01D279D2-8818-4D16-A094-7C22EAC5F382}">
          <p14:sldIdLst>
            <p14:sldId id="256"/>
            <p14:sldId id="312"/>
            <p14:sldId id="258"/>
          </p14:sldIdLst>
        </p14:section>
        <p14:section name="Tổng quan" id="{AF9BCA47-1EC8-484F-B4B8-FC76334307E3}">
          <p14:sldIdLst>
            <p14:sldId id="261"/>
            <p14:sldId id="265"/>
            <p14:sldId id="313"/>
            <p14:sldId id="326"/>
            <p14:sldId id="327"/>
            <p14:sldId id="280"/>
          </p14:sldIdLst>
        </p14:section>
        <p14:section name="Mô tả thuật toán" id="{55681192-45ED-41FB-A863-9B97E146ED2C}">
          <p14:sldIdLst/>
        </p14:section>
        <p14:section name="Kết luận" id="{C34D90DF-104E-41B8-94DD-0BB0D3FFEA08}">
          <p14:sldIdLst>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587"/>
    <a:srgbClr val="17446D"/>
    <a:srgbClr val="073763"/>
    <a:srgbClr val="ACB5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81EC45-B8AE-4D80-9BC5-8197C2BCFF2B}" v="1" dt="2022-05-18T07:25:03.866"/>
  </p1510:revLst>
</p1510:revInfo>
</file>

<file path=ppt/tableStyles.xml><?xml version="1.0" encoding="utf-8"?>
<a:tblStyleLst xmlns:a="http://schemas.openxmlformats.org/drawingml/2006/main" def="{4C9F8356-FC6E-44B9-BC3D-60CB6C48BFEE}">
  <a:tblStyle styleId="{4C9F8356-FC6E-44B9-BC3D-60CB6C48BF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4660"/>
  </p:normalViewPr>
  <p:slideViewPr>
    <p:cSldViewPr snapToGrid="0">
      <p:cViewPr varScale="1">
        <p:scale>
          <a:sx n="88" d="100"/>
          <a:sy n="88" d="100"/>
        </p:scale>
        <p:origin x="93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8.fntdata"/><Relationship Id="rId32"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font" Target="fonts/font3.fntdata"/><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ỳnh Văn Pháp" userId="02eb75ef-6523-475b-a4eb-c3ea612ac56b" providerId="ADAL" clId="{B90CBF4D-CD47-48F7-AEB0-D563E9F63729}"/>
    <pc:docChg chg="undo custSel addSld delSld modSld sldOrd delMainMaster delSection modSection">
      <pc:chgData name="Huỳnh Văn Pháp" userId="02eb75ef-6523-475b-a4eb-c3ea612ac56b" providerId="ADAL" clId="{B90CBF4D-CD47-48F7-AEB0-D563E9F63729}" dt="2022-05-04T07:36:32.813" v="877" actId="1076"/>
      <pc:docMkLst>
        <pc:docMk/>
      </pc:docMkLst>
      <pc:sldChg chg="addSp delSp modSp mod">
        <pc:chgData name="Huỳnh Văn Pháp" userId="02eb75ef-6523-475b-a4eb-c3ea612ac56b" providerId="ADAL" clId="{B90CBF4D-CD47-48F7-AEB0-D563E9F63729}" dt="2022-05-04T07:35:12.741" v="870" actId="478"/>
        <pc:sldMkLst>
          <pc:docMk/>
          <pc:sldMk cId="3501065083" sldId="258"/>
        </pc:sldMkLst>
        <pc:spChg chg="add del mod">
          <ac:chgData name="Huỳnh Văn Pháp" userId="02eb75ef-6523-475b-a4eb-c3ea612ac56b" providerId="ADAL" clId="{B90CBF4D-CD47-48F7-AEB0-D563E9F63729}" dt="2022-05-04T07:14:16.489" v="694" actId="478"/>
          <ac:spMkLst>
            <pc:docMk/>
            <pc:sldMk cId="3501065083" sldId="258"/>
            <ac:spMk id="3" creationId="{314D9CCD-5ECB-751F-9822-F81D9F9CE73F}"/>
          </ac:spMkLst>
        </pc:spChg>
        <pc:spChg chg="add del mod">
          <ac:chgData name="Huỳnh Văn Pháp" userId="02eb75ef-6523-475b-a4eb-c3ea612ac56b" providerId="ADAL" clId="{B90CBF4D-CD47-48F7-AEB0-D563E9F63729}" dt="2022-05-04T07:14:56.183" v="702" actId="478"/>
          <ac:spMkLst>
            <pc:docMk/>
            <pc:sldMk cId="3501065083" sldId="258"/>
            <ac:spMk id="5" creationId="{57D1A224-4CB5-2083-8300-FBEA8A9C5C85}"/>
          </ac:spMkLst>
        </pc:spChg>
        <pc:spChg chg="add del mod">
          <ac:chgData name="Huỳnh Văn Pháp" userId="02eb75ef-6523-475b-a4eb-c3ea612ac56b" providerId="ADAL" clId="{B90CBF4D-CD47-48F7-AEB0-D563E9F63729}" dt="2022-05-04T07:14:56.183" v="702" actId="478"/>
          <ac:spMkLst>
            <pc:docMk/>
            <pc:sldMk cId="3501065083" sldId="258"/>
            <ac:spMk id="7" creationId="{A46AA2F5-1383-E674-3BD2-E04EC9A84B60}"/>
          </ac:spMkLst>
        </pc:spChg>
        <pc:spChg chg="add del mod">
          <ac:chgData name="Huỳnh Văn Pháp" userId="02eb75ef-6523-475b-a4eb-c3ea612ac56b" providerId="ADAL" clId="{B90CBF4D-CD47-48F7-AEB0-D563E9F63729}" dt="2022-05-04T07:14:55.451" v="700" actId="478"/>
          <ac:spMkLst>
            <pc:docMk/>
            <pc:sldMk cId="3501065083" sldId="258"/>
            <ac:spMk id="9" creationId="{3B04A46E-03AD-45B0-89F6-53F24AD92813}"/>
          </ac:spMkLst>
        </pc:spChg>
        <pc:spChg chg="add del mod">
          <ac:chgData name="Huỳnh Văn Pháp" userId="02eb75ef-6523-475b-a4eb-c3ea612ac56b" providerId="ADAL" clId="{B90CBF4D-CD47-48F7-AEB0-D563E9F63729}" dt="2022-05-04T07:14:55.451" v="700" actId="478"/>
          <ac:spMkLst>
            <pc:docMk/>
            <pc:sldMk cId="3501065083" sldId="258"/>
            <ac:spMk id="11" creationId="{FE8566DB-12D2-79DF-CDD4-5917E3F40555}"/>
          </ac:spMkLst>
        </pc:spChg>
        <pc:spChg chg="add del mod">
          <ac:chgData name="Huỳnh Văn Pháp" userId="02eb75ef-6523-475b-a4eb-c3ea612ac56b" providerId="ADAL" clId="{B90CBF4D-CD47-48F7-AEB0-D563E9F63729}" dt="2022-05-04T07:35:08.915" v="868" actId="478"/>
          <ac:spMkLst>
            <pc:docMk/>
            <pc:sldMk cId="3501065083" sldId="258"/>
            <ac:spMk id="13" creationId="{DEA9F423-CACA-7810-8799-508DFC857661}"/>
          </ac:spMkLst>
        </pc:spChg>
        <pc:spChg chg="add del mod">
          <ac:chgData name="Huỳnh Văn Pháp" userId="02eb75ef-6523-475b-a4eb-c3ea612ac56b" providerId="ADAL" clId="{B90CBF4D-CD47-48F7-AEB0-D563E9F63729}" dt="2022-05-04T07:35:12.741" v="870" actId="478"/>
          <ac:spMkLst>
            <pc:docMk/>
            <pc:sldMk cId="3501065083" sldId="258"/>
            <ac:spMk id="15" creationId="{FBF1169F-0047-2398-86FE-A2E5CDD17984}"/>
          </ac:spMkLst>
        </pc:spChg>
        <pc:spChg chg="add del">
          <ac:chgData name="Huỳnh Văn Pháp" userId="02eb75ef-6523-475b-a4eb-c3ea612ac56b" providerId="ADAL" clId="{B90CBF4D-CD47-48F7-AEB0-D563E9F63729}" dt="2022-05-04T07:35:06.712" v="867" actId="478"/>
          <ac:spMkLst>
            <pc:docMk/>
            <pc:sldMk cId="3501065083" sldId="258"/>
            <ac:spMk id="2148" creationId="{00000000-0000-0000-0000-000000000000}"/>
          </ac:spMkLst>
        </pc:spChg>
        <pc:spChg chg="del">
          <ac:chgData name="Huỳnh Văn Pháp" userId="02eb75ef-6523-475b-a4eb-c3ea612ac56b" providerId="ADAL" clId="{B90CBF4D-CD47-48F7-AEB0-D563E9F63729}" dt="2022-05-04T07:14:13.230" v="693" actId="478"/>
          <ac:spMkLst>
            <pc:docMk/>
            <pc:sldMk cId="3501065083" sldId="258"/>
            <ac:spMk id="2149" creationId="{00000000-0000-0000-0000-000000000000}"/>
          </ac:spMkLst>
        </pc:spChg>
        <pc:spChg chg="add del">
          <ac:chgData name="Huỳnh Văn Pháp" userId="02eb75ef-6523-475b-a4eb-c3ea612ac56b" providerId="ADAL" clId="{B90CBF4D-CD47-48F7-AEB0-D563E9F63729}" dt="2022-05-04T07:14:55.451" v="700" actId="478"/>
          <ac:spMkLst>
            <pc:docMk/>
            <pc:sldMk cId="3501065083" sldId="258"/>
            <ac:spMk id="2153" creationId="{00000000-0000-0000-0000-000000000000}"/>
          </ac:spMkLst>
        </pc:spChg>
        <pc:spChg chg="add del">
          <ac:chgData name="Huỳnh Văn Pháp" userId="02eb75ef-6523-475b-a4eb-c3ea612ac56b" providerId="ADAL" clId="{B90CBF4D-CD47-48F7-AEB0-D563E9F63729}" dt="2022-05-04T07:35:10.706" v="869" actId="478"/>
          <ac:spMkLst>
            <pc:docMk/>
            <pc:sldMk cId="3501065083" sldId="258"/>
            <ac:spMk id="2154" creationId="{00000000-0000-0000-0000-000000000000}"/>
          </ac:spMkLst>
        </pc:spChg>
        <pc:spChg chg="del">
          <ac:chgData name="Huỳnh Văn Pháp" userId="02eb75ef-6523-475b-a4eb-c3ea612ac56b" providerId="ADAL" clId="{B90CBF4D-CD47-48F7-AEB0-D563E9F63729}" dt="2022-05-04T07:14:13.230" v="693" actId="478"/>
          <ac:spMkLst>
            <pc:docMk/>
            <pc:sldMk cId="3501065083" sldId="258"/>
            <ac:spMk id="2156" creationId="{00000000-0000-0000-0000-000000000000}"/>
          </ac:spMkLst>
        </pc:spChg>
        <pc:spChg chg="add del mod">
          <ac:chgData name="Huỳnh Văn Pháp" userId="02eb75ef-6523-475b-a4eb-c3ea612ac56b" providerId="ADAL" clId="{B90CBF4D-CD47-48F7-AEB0-D563E9F63729}" dt="2022-05-04T07:15:18.736" v="743" actId="20577"/>
          <ac:spMkLst>
            <pc:docMk/>
            <pc:sldMk cId="3501065083" sldId="258"/>
            <ac:spMk id="2164" creationId="{00000000-0000-0000-0000-000000000000}"/>
          </ac:spMkLst>
        </pc:spChg>
        <pc:picChg chg="add del">
          <ac:chgData name="Huỳnh Văn Pháp" userId="02eb75ef-6523-475b-a4eb-c3ea612ac56b" providerId="ADAL" clId="{B90CBF4D-CD47-48F7-AEB0-D563E9F63729}" dt="2022-05-04T07:35:06.712" v="867" actId="478"/>
          <ac:picMkLst>
            <pc:docMk/>
            <pc:sldMk cId="3501065083" sldId="258"/>
            <ac:picMk id="2142" creationId="{00000000-0000-0000-0000-000000000000}"/>
          </ac:picMkLst>
        </pc:picChg>
        <pc:picChg chg="del">
          <ac:chgData name="Huỳnh Văn Pháp" userId="02eb75ef-6523-475b-a4eb-c3ea612ac56b" providerId="ADAL" clId="{B90CBF4D-CD47-48F7-AEB0-D563E9F63729}" dt="2022-05-04T07:14:09.105" v="692" actId="478"/>
          <ac:picMkLst>
            <pc:docMk/>
            <pc:sldMk cId="3501065083" sldId="258"/>
            <ac:picMk id="2144" creationId="{00000000-0000-0000-0000-000000000000}"/>
          </ac:picMkLst>
        </pc:picChg>
        <pc:picChg chg="add del">
          <ac:chgData name="Huỳnh Văn Pháp" userId="02eb75ef-6523-475b-a4eb-c3ea612ac56b" providerId="ADAL" clId="{B90CBF4D-CD47-48F7-AEB0-D563E9F63729}" dt="2022-05-04T07:14:55.451" v="700" actId="478"/>
          <ac:picMkLst>
            <pc:docMk/>
            <pc:sldMk cId="3501065083" sldId="258"/>
            <ac:picMk id="2147" creationId="{00000000-0000-0000-0000-000000000000}"/>
          </ac:picMkLst>
        </pc:picChg>
      </pc:sldChg>
      <pc:sldChg chg="del">
        <pc:chgData name="Huỳnh Văn Pháp" userId="02eb75ef-6523-475b-a4eb-c3ea612ac56b" providerId="ADAL" clId="{B90CBF4D-CD47-48F7-AEB0-D563E9F63729}" dt="2022-05-04T07:12:58.211" v="690" actId="2696"/>
        <pc:sldMkLst>
          <pc:docMk/>
          <pc:sldMk cId="3948534600" sldId="260"/>
        </pc:sldMkLst>
      </pc:sldChg>
      <pc:sldChg chg="del">
        <pc:chgData name="Huỳnh Văn Pháp" userId="02eb75ef-6523-475b-a4eb-c3ea612ac56b" providerId="ADAL" clId="{B90CBF4D-CD47-48F7-AEB0-D563E9F63729}" dt="2022-05-04T07:12:58.211" v="690" actId="2696"/>
        <pc:sldMkLst>
          <pc:docMk/>
          <pc:sldMk cId="2466444636" sldId="262"/>
        </pc:sldMkLst>
      </pc:sldChg>
      <pc:sldChg chg="del">
        <pc:chgData name="Huỳnh Văn Pháp" userId="02eb75ef-6523-475b-a4eb-c3ea612ac56b" providerId="ADAL" clId="{B90CBF4D-CD47-48F7-AEB0-D563E9F63729}" dt="2022-05-04T07:12:58.211" v="690" actId="2696"/>
        <pc:sldMkLst>
          <pc:docMk/>
          <pc:sldMk cId="2538364946" sldId="263"/>
        </pc:sldMkLst>
      </pc:sldChg>
      <pc:sldChg chg="del">
        <pc:chgData name="Huỳnh Văn Pháp" userId="02eb75ef-6523-475b-a4eb-c3ea612ac56b" providerId="ADAL" clId="{B90CBF4D-CD47-48F7-AEB0-D563E9F63729}" dt="2022-05-04T07:12:58.211" v="690" actId="2696"/>
        <pc:sldMkLst>
          <pc:docMk/>
          <pc:sldMk cId="1125933654" sldId="264"/>
        </pc:sldMkLst>
      </pc:sldChg>
      <pc:sldChg chg="del">
        <pc:chgData name="Huỳnh Văn Pháp" userId="02eb75ef-6523-475b-a4eb-c3ea612ac56b" providerId="ADAL" clId="{B90CBF4D-CD47-48F7-AEB0-D563E9F63729}" dt="2022-05-04T07:12:58.211" v="690" actId="2696"/>
        <pc:sldMkLst>
          <pc:docMk/>
          <pc:sldMk cId="3476508713" sldId="266"/>
        </pc:sldMkLst>
      </pc:sldChg>
      <pc:sldChg chg="del">
        <pc:chgData name="Huỳnh Văn Pháp" userId="02eb75ef-6523-475b-a4eb-c3ea612ac56b" providerId="ADAL" clId="{B90CBF4D-CD47-48F7-AEB0-D563E9F63729}" dt="2022-05-04T07:12:58.211" v="690" actId="2696"/>
        <pc:sldMkLst>
          <pc:docMk/>
          <pc:sldMk cId="1411446894" sldId="267"/>
        </pc:sldMkLst>
      </pc:sldChg>
      <pc:sldChg chg="del">
        <pc:chgData name="Huỳnh Văn Pháp" userId="02eb75ef-6523-475b-a4eb-c3ea612ac56b" providerId="ADAL" clId="{B90CBF4D-CD47-48F7-AEB0-D563E9F63729}" dt="2022-05-04T07:12:58.211" v="690" actId="2696"/>
        <pc:sldMkLst>
          <pc:docMk/>
          <pc:sldMk cId="1812569921" sldId="268"/>
        </pc:sldMkLst>
      </pc:sldChg>
      <pc:sldChg chg="del">
        <pc:chgData name="Huỳnh Văn Pháp" userId="02eb75ef-6523-475b-a4eb-c3ea612ac56b" providerId="ADAL" clId="{B90CBF4D-CD47-48F7-AEB0-D563E9F63729}" dt="2022-05-04T07:12:58.211" v="690" actId="2696"/>
        <pc:sldMkLst>
          <pc:docMk/>
          <pc:sldMk cId="788239465" sldId="269"/>
        </pc:sldMkLst>
      </pc:sldChg>
      <pc:sldChg chg="del">
        <pc:chgData name="Huỳnh Văn Pháp" userId="02eb75ef-6523-475b-a4eb-c3ea612ac56b" providerId="ADAL" clId="{B90CBF4D-CD47-48F7-AEB0-D563E9F63729}" dt="2022-05-04T07:12:58.211" v="690" actId="2696"/>
        <pc:sldMkLst>
          <pc:docMk/>
          <pc:sldMk cId="371212849" sldId="270"/>
        </pc:sldMkLst>
      </pc:sldChg>
      <pc:sldChg chg="del">
        <pc:chgData name="Huỳnh Văn Pháp" userId="02eb75ef-6523-475b-a4eb-c3ea612ac56b" providerId="ADAL" clId="{B90CBF4D-CD47-48F7-AEB0-D563E9F63729}" dt="2022-05-04T07:12:58.211" v="690" actId="2696"/>
        <pc:sldMkLst>
          <pc:docMk/>
          <pc:sldMk cId="192759397" sldId="271"/>
        </pc:sldMkLst>
      </pc:sldChg>
      <pc:sldChg chg="del">
        <pc:chgData name="Huỳnh Văn Pháp" userId="02eb75ef-6523-475b-a4eb-c3ea612ac56b" providerId="ADAL" clId="{B90CBF4D-CD47-48F7-AEB0-D563E9F63729}" dt="2022-05-04T07:12:58.211" v="690" actId="2696"/>
        <pc:sldMkLst>
          <pc:docMk/>
          <pc:sldMk cId="2822849654" sldId="272"/>
        </pc:sldMkLst>
      </pc:sldChg>
      <pc:sldChg chg="del">
        <pc:chgData name="Huỳnh Văn Pháp" userId="02eb75ef-6523-475b-a4eb-c3ea612ac56b" providerId="ADAL" clId="{B90CBF4D-CD47-48F7-AEB0-D563E9F63729}" dt="2022-05-04T07:12:58.211" v="690" actId="2696"/>
        <pc:sldMkLst>
          <pc:docMk/>
          <pc:sldMk cId="331677953" sldId="273"/>
        </pc:sldMkLst>
      </pc:sldChg>
      <pc:sldChg chg="del">
        <pc:chgData name="Huỳnh Văn Pháp" userId="02eb75ef-6523-475b-a4eb-c3ea612ac56b" providerId="ADAL" clId="{B90CBF4D-CD47-48F7-AEB0-D563E9F63729}" dt="2022-05-04T07:12:58.211" v="690" actId="2696"/>
        <pc:sldMkLst>
          <pc:docMk/>
          <pc:sldMk cId="762212313" sldId="274"/>
        </pc:sldMkLst>
      </pc:sldChg>
      <pc:sldChg chg="del">
        <pc:chgData name="Huỳnh Văn Pháp" userId="02eb75ef-6523-475b-a4eb-c3ea612ac56b" providerId="ADAL" clId="{B90CBF4D-CD47-48F7-AEB0-D563E9F63729}" dt="2022-05-04T07:12:58.211" v="690" actId="2696"/>
        <pc:sldMkLst>
          <pc:docMk/>
          <pc:sldMk cId="4216982206" sldId="275"/>
        </pc:sldMkLst>
      </pc:sldChg>
      <pc:sldChg chg="del">
        <pc:chgData name="Huỳnh Văn Pháp" userId="02eb75ef-6523-475b-a4eb-c3ea612ac56b" providerId="ADAL" clId="{B90CBF4D-CD47-48F7-AEB0-D563E9F63729}" dt="2022-05-04T07:12:58.211" v="690" actId="2696"/>
        <pc:sldMkLst>
          <pc:docMk/>
          <pc:sldMk cId="903999383" sldId="276"/>
        </pc:sldMkLst>
      </pc:sldChg>
      <pc:sldChg chg="del">
        <pc:chgData name="Huỳnh Văn Pháp" userId="02eb75ef-6523-475b-a4eb-c3ea612ac56b" providerId="ADAL" clId="{B90CBF4D-CD47-48F7-AEB0-D563E9F63729}" dt="2022-05-04T07:12:58.211" v="690" actId="2696"/>
        <pc:sldMkLst>
          <pc:docMk/>
          <pc:sldMk cId="1982171691" sldId="277"/>
        </pc:sldMkLst>
      </pc:sldChg>
      <pc:sldChg chg="del">
        <pc:chgData name="Huỳnh Văn Pháp" userId="02eb75ef-6523-475b-a4eb-c3ea612ac56b" providerId="ADAL" clId="{B90CBF4D-CD47-48F7-AEB0-D563E9F63729}" dt="2022-05-04T07:12:58.211" v="690" actId="2696"/>
        <pc:sldMkLst>
          <pc:docMk/>
          <pc:sldMk cId="2029671748" sldId="278"/>
        </pc:sldMkLst>
      </pc:sldChg>
      <pc:sldChg chg="del">
        <pc:chgData name="Huỳnh Văn Pháp" userId="02eb75ef-6523-475b-a4eb-c3ea612ac56b" providerId="ADAL" clId="{B90CBF4D-CD47-48F7-AEB0-D563E9F63729}" dt="2022-05-04T07:12:58.211" v="690" actId="2696"/>
        <pc:sldMkLst>
          <pc:docMk/>
          <pc:sldMk cId="3725485084" sldId="279"/>
        </pc:sldMkLst>
      </pc:sldChg>
      <pc:sldChg chg="del">
        <pc:chgData name="Huỳnh Văn Pháp" userId="02eb75ef-6523-475b-a4eb-c3ea612ac56b" providerId="ADAL" clId="{B90CBF4D-CD47-48F7-AEB0-D563E9F63729}" dt="2022-05-04T07:13:08.581" v="691" actId="18676"/>
        <pc:sldMkLst>
          <pc:docMk/>
          <pc:sldMk cId="1746802551" sldId="281"/>
        </pc:sldMkLst>
      </pc:sldChg>
      <pc:sldChg chg="del">
        <pc:chgData name="Huỳnh Văn Pháp" userId="02eb75ef-6523-475b-a4eb-c3ea612ac56b" providerId="ADAL" clId="{B90CBF4D-CD47-48F7-AEB0-D563E9F63729}" dt="2022-05-04T07:13:08.581" v="691" actId="18676"/>
        <pc:sldMkLst>
          <pc:docMk/>
          <pc:sldMk cId="1659191981" sldId="282"/>
        </pc:sldMkLst>
      </pc:sldChg>
      <pc:sldChg chg="del">
        <pc:chgData name="Huỳnh Văn Pháp" userId="02eb75ef-6523-475b-a4eb-c3ea612ac56b" providerId="ADAL" clId="{B90CBF4D-CD47-48F7-AEB0-D563E9F63729}" dt="2022-05-04T07:13:08.581" v="691" actId="18676"/>
        <pc:sldMkLst>
          <pc:docMk/>
          <pc:sldMk cId="870826466" sldId="283"/>
        </pc:sldMkLst>
      </pc:sldChg>
      <pc:sldChg chg="del">
        <pc:chgData name="Huỳnh Văn Pháp" userId="02eb75ef-6523-475b-a4eb-c3ea612ac56b" providerId="ADAL" clId="{B90CBF4D-CD47-48F7-AEB0-D563E9F63729}" dt="2022-05-04T07:13:08.581" v="691" actId="18676"/>
        <pc:sldMkLst>
          <pc:docMk/>
          <pc:sldMk cId="371198272" sldId="284"/>
        </pc:sldMkLst>
      </pc:sldChg>
      <pc:sldChg chg="del">
        <pc:chgData name="Huỳnh Văn Pháp" userId="02eb75ef-6523-475b-a4eb-c3ea612ac56b" providerId="ADAL" clId="{B90CBF4D-CD47-48F7-AEB0-D563E9F63729}" dt="2022-05-04T07:13:08.581" v="691" actId="18676"/>
        <pc:sldMkLst>
          <pc:docMk/>
          <pc:sldMk cId="2265002390" sldId="285"/>
        </pc:sldMkLst>
      </pc:sldChg>
      <pc:sldChg chg="del">
        <pc:chgData name="Huỳnh Văn Pháp" userId="02eb75ef-6523-475b-a4eb-c3ea612ac56b" providerId="ADAL" clId="{B90CBF4D-CD47-48F7-AEB0-D563E9F63729}" dt="2022-05-04T07:13:08.581" v="691" actId="18676"/>
        <pc:sldMkLst>
          <pc:docMk/>
          <pc:sldMk cId="2567589875" sldId="286"/>
        </pc:sldMkLst>
      </pc:sldChg>
      <pc:sldChg chg="del">
        <pc:chgData name="Huỳnh Văn Pháp" userId="02eb75ef-6523-475b-a4eb-c3ea612ac56b" providerId="ADAL" clId="{B90CBF4D-CD47-48F7-AEB0-D563E9F63729}" dt="2022-05-04T07:13:08.581" v="691" actId="18676"/>
        <pc:sldMkLst>
          <pc:docMk/>
          <pc:sldMk cId="571611251" sldId="287"/>
        </pc:sldMkLst>
      </pc:sldChg>
      <pc:sldChg chg="del">
        <pc:chgData name="Huỳnh Văn Pháp" userId="02eb75ef-6523-475b-a4eb-c3ea612ac56b" providerId="ADAL" clId="{B90CBF4D-CD47-48F7-AEB0-D563E9F63729}" dt="2022-05-04T07:13:08.581" v="691" actId="18676"/>
        <pc:sldMkLst>
          <pc:docMk/>
          <pc:sldMk cId="1506133905" sldId="288"/>
        </pc:sldMkLst>
      </pc:sldChg>
      <pc:sldChg chg="del">
        <pc:chgData name="Huỳnh Văn Pháp" userId="02eb75ef-6523-475b-a4eb-c3ea612ac56b" providerId="ADAL" clId="{B90CBF4D-CD47-48F7-AEB0-D563E9F63729}" dt="2022-05-04T07:13:08.581" v="691" actId="18676"/>
        <pc:sldMkLst>
          <pc:docMk/>
          <pc:sldMk cId="1976937572" sldId="289"/>
        </pc:sldMkLst>
      </pc:sldChg>
      <pc:sldChg chg="del">
        <pc:chgData name="Huỳnh Văn Pháp" userId="02eb75ef-6523-475b-a4eb-c3ea612ac56b" providerId="ADAL" clId="{B90CBF4D-CD47-48F7-AEB0-D563E9F63729}" dt="2022-05-04T07:13:08.581" v="691" actId="18676"/>
        <pc:sldMkLst>
          <pc:docMk/>
          <pc:sldMk cId="2442763827" sldId="290"/>
        </pc:sldMkLst>
      </pc:sldChg>
      <pc:sldChg chg="del">
        <pc:chgData name="Huỳnh Văn Pháp" userId="02eb75ef-6523-475b-a4eb-c3ea612ac56b" providerId="ADAL" clId="{B90CBF4D-CD47-48F7-AEB0-D563E9F63729}" dt="2022-05-04T07:13:08.581" v="691" actId="18676"/>
        <pc:sldMkLst>
          <pc:docMk/>
          <pc:sldMk cId="3904677631" sldId="291"/>
        </pc:sldMkLst>
      </pc:sldChg>
      <pc:sldChg chg="del">
        <pc:chgData name="Huỳnh Văn Pháp" userId="02eb75ef-6523-475b-a4eb-c3ea612ac56b" providerId="ADAL" clId="{B90CBF4D-CD47-48F7-AEB0-D563E9F63729}" dt="2022-05-04T07:13:08.581" v="691" actId="18676"/>
        <pc:sldMkLst>
          <pc:docMk/>
          <pc:sldMk cId="0" sldId="292"/>
        </pc:sldMkLst>
      </pc:sldChg>
      <pc:sldChg chg="del">
        <pc:chgData name="Huỳnh Văn Pháp" userId="02eb75ef-6523-475b-a4eb-c3ea612ac56b" providerId="ADAL" clId="{B90CBF4D-CD47-48F7-AEB0-D563E9F63729}" dt="2022-05-04T07:13:08.581" v="691" actId="18676"/>
        <pc:sldMkLst>
          <pc:docMk/>
          <pc:sldMk cId="0" sldId="293"/>
        </pc:sldMkLst>
      </pc:sldChg>
      <pc:sldChg chg="del">
        <pc:chgData name="Huỳnh Văn Pháp" userId="02eb75ef-6523-475b-a4eb-c3ea612ac56b" providerId="ADAL" clId="{B90CBF4D-CD47-48F7-AEB0-D563E9F63729}" dt="2022-05-04T07:13:08.581" v="691" actId="18676"/>
        <pc:sldMkLst>
          <pc:docMk/>
          <pc:sldMk cId="0" sldId="294"/>
        </pc:sldMkLst>
      </pc:sldChg>
      <pc:sldChg chg="del">
        <pc:chgData name="Huỳnh Văn Pháp" userId="02eb75ef-6523-475b-a4eb-c3ea612ac56b" providerId="ADAL" clId="{B90CBF4D-CD47-48F7-AEB0-D563E9F63729}" dt="2022-05-04T07:13:08.581" v="691" actId="18676"/>
        <pc:sldMkLst>
          <pc:docMk/>
          <pc:sldMk cId="0" sldId="295"/>
        </pc:sldMkLst>
      </pc:sldChg>
      <pc:sldChg chg="del">
        <pc:chgData name="Huỳnh Văn Pháp" userId="02eb75ef-6523-475b-a4eb-c3ea612ac56b" providerId="ADAL" clId="{B90CBF4D-CD47-48F7-AEB0-D563E9F63729}" dt="2022-05-04T07:13:08.581" v="691" actId="18676"/>
        <pc:sldMkLst>
          <pc:docMk/>
          <pc:sldMk cId="0" sldId="296"/>
        </pc:sldMkLst>
      </pc:sldChg>
      <pc:sldChg chg="del">
        <pc:chgData name="Huỳnh Văn Pháp" userId="02eb75ef-6523-475b-a4eb-c3ea612ac56b" providerId="ADAL" clId="{B90CBF4D-CD47-48F7-AEB0-D563E9F63729}" dt="2022-05-04T07:13:08.581" v="691" actId="18676"/>
        <pc:sldMkLst>
          <pc:docMk/>
          <pc:sldMk cId="0" sldId="297"/>
        </pc:sldMkLst>
      </pc:sldChg>
      <pc:sldChg chg="del">
        <pc:chgData name="Huỳnh Văn Pháp" userId="02eb75ef-6523-475b-a4eb-c3ea612ac56b" providerId="ADAL" clId="{B90CBF4D-CD47-48F7-AEB0-D563E9F63729}" dt="2022-05-04T07:13:08.581" v="691" actId="18676"/>
        <pc:sldMkLst>
          <pc:docMk/>
          <pc:sldMk cId="0" sldId="298"/>
        </pc:sldMkLst>
      </pc:sldChg>
      <pc:sldChg chg="del">
        <pc:chgData name="Huỳnh Văn Pháp" userId="02eb75ef-6523-475b-a4eb-c3ea612ac56b" providerId="ADAL" clId="{B90CBF4D-CD47-48F7-AEB0-D563E9F63729}" dt="2022-05-04T07:13:08.581" v="691" actId="18676"/>
        <pc:sldMkLst>
          <pc:docMk/>
          <pc:sldMk cId="0" sldId="299"/>
        </pc:sldMkLst>
      </pc:sldChg>
      <pc:sldChg chg="del">
        <pc:chgData name="Huỳnh Văn Pháp" userId="02eb75ef-6523-475b-a4eb-c3ea612ac56b" providerId="ADAL" clId="{B90CBF4D-CD47-48F7-AEB0-D563E9F63729}" dt="2022-05-04T07:13:08.581" v="691" actId="18676"/>
        <pc:sldMkLst>
          <pc:docMk/>
          <pc:sldMk cId="0" sldId="300"/>
        </pc:sldMkLst>
      </pc:sldChg>
      <pc:sldChg chg="del">
        <pc:chgData name="Huỳnh Văn Pháp" userId="02eb75ef-6523-475b-a4eb-c3ea612ac56b" providerId="ADAL" clId="{B90CBF4D-CD47-48F7-AEB0-D563E9F63729}" dt="2022-05-04T07:13:08.581" v="691" actId="18676"/>
        <pc:sldMkLst>
          <pc:docMk/>
          <pc:sldMk cId="0" sldId="301"/>
        </pc:sldMkLst>
      </pc:sldChg>
      <pc:sldChg chg="del">
        <pc:chgData name="Huỳnh Văn Pháp" userId="02eb75ef-6523-475b-a4eb-c3ea612ac56b" providerId="ADAL" clId="{B90CBF4D-CD47-48F7-AEB0-D563E9F63729}" dt="2022-05-04T07:13:08.581" v="691" actId="18676"/>
        <pc:sldMkLst>
          <pc:docMk/>
          <pc:sldMk cId="0" sldId="302"/>
        </pc:sldMkLst>
      </pc:sldChg>
      <pc:sldChg chg="del">
        <pc:chgData name="Huỳnh Văn Pháp" userId="02eb75ef-6523-475b-a4eb-c3ea612ac56b" providerId="ADAL" clId="{B90CBF4D-CD47-48F7-AEB0-D563E9F63729}" dt="2022-05-04T07:13:08.581" v="691" actId="18676"/>
        <pc:sldMkLst>
          <pc:docMk/>
          <pc:sldMk cId="0" sldId="303"/>
        </pc:sldMkLst>
      </pc:sldChg>
      <pc:sldChg chg="del">
        <pc:chgData name="Huỳnh Văn Pháp" userId="02eb75ef-6523-475b-a4eb-c3ea612ac56b" providerId="ADAL" clId="{B90CBF4D-CD47-48F7-AEB0-D563E9F63729}" dt="2022-05-04T07:13:08.581" v="691" actId="18676"/>
        <pc:sldMkLst>
          <pc:docMk/>
          <pc:sldMk cId="0" sldId="304"/>
        </pc:sldMkLst>
      </pc:sldChg>
      <pc:sldChg chg="del">
        <pc:chgData name="Huỳnh Văn Pháp" userId="02eb75ef-6523-475b-a4eb-c3ea612ac56b" providerId="ADAL" clId="{B90CBF4D-CD47-48F7-AEB0-D563E9F63729}" dt="2022-05-04T07:13:08.581" v="691" actId="18676"/>
        <pc:sldMkLst>
          <pc:docMk/>
          <pc:sldMk cId="0" sldId="305"/>
        </pc:sldMkLst>
      </pc:sldChg>
      <pc:sldChg chg="del">
        <pc:chgData name="Huỳnh Văn Pháp" userId="02eb75ef-6523-475b-a4eb-c3ea612ac56b" providerId="ADAL" clId="{B90CBF4D-CD47-48F7-AEB0-D563E9F63729}" dt="2022-05-04T07:13:08.581" v="691" actId="18676"/>
        <pc:sldMkLst>
          <pc:docMk/>
          <pc:sldMk cId="0" sldId="306"/>
        </pc:sldMkLst>
      </pc:sldChg>
      <pc:sldChg chg="del">
        <pc:chgData name="Huỳnh Văn Pháp" userId="02eb75ef-6523-475b-a4eb-c3ea612ac56b" providerId="ADAL" clId="{B90CBF4D-CD47-48F7-AEB0-D563E9F63729}" dt="2022-05-04T07:13:08.581" v="691" actId="18676"/>
        <pc:sldMkLst>
          <pc:docMk/>
          <pc:sldMk cId="0" sldId="307"/>
        </pc:sldMkLst>
      </pc:sldChg>
      <pc:sldChg chg="del">
        <pc:chgData name="Huỳnh Văn Pháp" userId="02eb75ef-6523-475b-a4eb-c3ea612ac56b" providerId="ADAL" clId="{B90CBF4D-CD47-48F7-AEB0-D563E9F63729}" dt="2022-05-04T07:13:08.581" v="691" actId="18676"/>
        <pc:sldMkLst>
          <pc:docMk/>
          <pc:sldMk cId="0" sldId="308"/>
        </pc:sldMkLst>
      </pc:sldChg>
      <pc:sldChg chg="del">
        <pc:chgData name="Huỳnh Văn Pháp" userId="02eb75ef-6523-475b-a4eb-c3ea612ac56b" providerId="ADAL" clId="{B90CBF4D-CD47-48F7-AEB0-D563E9F63729}" dt="2022-05-04T07:13:08.581" v="691" actId="18676"/>
        <pc:sldMkLst>
          <pc:docMk/>
          <pc:sldMk cId="0" sldId="309"/>
        </pc:sldMkLst>
      </pc:sldChg>
      <pc:sldChg chg="modSp add mod ord">
        <pc:chgData name="Huỳnh Văn Pháp" userId="02eb75ef-6523-475b-a4eb-c3ea612ac56b" providerId="ADAL" clId="{B90CBF4D-CD47-48F7-AEB0-D563E9F63729}" dt="2022-05-04T07:30:19.564" v="837"/>
        <pc:sldMkLst>
          <pc:docMk/>
          <pc:sldMk cId="3363801761" sldId="313"/>
        </pc:sldMkLst>
        <pc:spChg chg="mod">
          <ac:chgData name="Huỳnh Văn Pháp" userId="02eb75ef-6523-475b-a4eb-c3ea612ac56b" providerId="ADAL" clId="{B90CBF4D-CD47-48F7-AEB0-D563E9F63729}" dt="2022-05-04T05:56:26.223" v="2"/>
          <ac:spMkLst>
            <pc:docMk/>
            <pc:sldMk cId="3363801761" sldId="313"/>
            <ac:spMk id="2170" creationId="{00000000-0000-0000-0000-000000000000}"/>
          </ac:spMkLst>
        </pc:spChg>
        <pc:spChg chg="mod">
          <ac:chgData name="Huỳnh Văn Pháp" userId="02eb75ef-6523-475b-a4eb-c3ea612ac56b" providerId="ADAL" clId="{B90CBF4D-CD47-48F7-AEB0-D563E9F63729}" dt="2022-05-04T05:55:23.569" v="1"/>
          <ac:spMkLst>
            <pc:docMk/>
            <pc:sldMk cId="3363801761" sldId="313"/>
            <ac:spMk id="2173" creationId="{00000000-0000-0000-0000-000000000000}"/>
          </ac:spMkLst>
        </pc:spChg>
      </pc:sldChg>
      <pc:sldChg chg="addSp delSp modSp new mod">
        <pc:chgData name="Huỳnh Văn Pháp" userId="02eb75ef-6523-475b-a4eb-c3ea612ac56b" providerId="ADAL" clId="{B90CBF4D-CD47-48F7-AEB0-D563E9F63729}" dt="2022-05-04T06:17:56.110" v="85" actId="20577"/>
        <pc:sldMkLst>
          <pc:docMk/>
          <pc:sldMk cId="36703918" sldId="314"/>
        </pc:sldMkLst>
        <pc:spChg chg="mod">
          <ac:chgData name="Huỳnh Văn Pháp" userId="02eb75ef-6523-475b-a4eb-c3ea612ac56b" providerId="ADAL" clId="{B90CBF4D-CD47-48F7-AEB0-D563E9F63729}" dt="2022-05-04T06:17:56.110" v="85" actId="20577"/>
          <ac:spMkLst>
            <pc:docMk/>
            <pc:sldMk cId="36703918" sldId="314"/>
            <ac:spMk id="2" creationId="{24B70EA9-F90F-3B2C-AD6A-0C6309BFA3BC}"/>
          </ac:spMkLst>
        </pc:spChg>
        <pc:spChg chg="mod">
          <ac:chgData name="Huỳnh Văn Pháp" userId="02eb75ef-6523-475b-a4eb-c3ea612ac56b" providerId="ADAL" clId="{B90CBF4D-CD47-48F7-AEB0-D563E9F63729}" dt="2022-05-04T05:58:09.284" v="7" actId="20577"/>
          <ac:spMkLst>
            <pc:docMk/>
            <pc:sldMk cId="36703918" sldId="314"/>
            <ac:spMk id="3" creationId="{5D15E6DC-2CA7-2B6F-59A4-CEA5CA8F3DAE}"/>
          </ac:spMkLst>
        </pc:spChg>
        <pc:graphicFrameChg chg="add mod">
          <ac:chgData name="Huỳnh Văn Pháp" userId="02eb75ef-6523-475b-a4eb-c3ea612ac56b" providerId="ADAL" clId="{B90CBF4D-CD47-48F7-AEB0-D563E9F63729}" dt="2022-05-04T06:15:04.352" v="58"/>
          <ac:graphicFrameMkLst>
            <pc:docMk/>
            <pc:sldMk cId="36703918" sldId="314"/>
            <ac:graphicFrameMk id="4" creationId="{66DA18C6-C810-2C79-5223-94E05A4ED57E}"/>
          </ac:graphicFrameMkLst>
        </pc:graphicFrameChg>
        <pc:graphicFrameChg chg="add del mod">
          <ac:chgData name="Huỳnh Văn Pháp" userId="02eb75ef-6523-475b-a4eb-c3ea612ac56b" providerId="ADAL" clId="{B90CBF4D-CD47-48F7-AEB0-D563E9F63729}" dt="2022-05-04T06:17:14.188" v="72" actId="478"/>
          <ac:graphicFrameMkLst>
            <pc:docMk/>
            <pc:sldMk cId="36703918" sldId="314"/>
            <ac:graphicFrameMk id="5" creationId="{D65F8070-ACC2-DF0B-5DE4-4394FD7B2661}"/>
          </ac:graphicFrameMkLst>
        </pc:graphicFrameChg>
        <pc:graphicFrameChg chg="add del mod">
          <ac:chgData name="Huỳnh Văn Pháp" userId="02eb75ef-6523-475b-a4eb-c3ea612ac56b" providerId="ADAL" clId="{B90CBF4D-CD47-48F7-AEB0-D563E9F63729}" dt="2022-05-04T06:15:37.439" v="62"/>
          <ac:graphicFrameMkLst>
            <pc:docMk/>
            <pc:sldMk cId="36703918" sldId="314"/>
            <ac:graphicFrameMk id="6" creationId="{3265552F-F9D3-82FB-CFBC-12ECF9DCA541}"/>
          </ac:graphicFrameMkLst>
        </pc:graphicFrameChg>
      </pc:sldChg>
      <pc:sldChg chg="addSp delSp modSp new mod">
        <pc:chgData name="Huỳnh Văn Pháp" userId="02eb75ef-6523-475b-a4eb-c3ea612ac56b" providerId="ADAL" clId="{B90CBF4D-CD47-48F7-AEB0-D563E9F63729}" dt="2022-05-04T07:32:51.788" v="845" actId="113"/>
        <pc:sldMkLst>
          <pc:docMk/>
          <pc:sldMk cId="872708297" sldId="315"/>
        </pc:sldMkLst>
        <pc:spChg chg="del">
          <ac:chgData name="Huỳnh Văn Pháp" userId="02eb75ef-6523-475b-a4eb-c3ea612ac56b" providerId="ADAL" clId="{B90CBF4D-CD47-48F7-AEB0-D563E9F63729}" dt="2022-05-04T06:11:27.300" v="43" actId="478"/>
          <ac:spMkLst>
            <pc:docMk/>
            <pc:sldMk cId="872708297" sldId="315"/>
            <ac:spMk id="2" creationId="{8529CB57-DBA6-9B32-89D1-1B60EFF27789}"/>
          </ac:spMkLst>
        </pc:spChg>
        <pc:spChg chg="del mod">
          <ac:chgData name="Huỳnh Văn Pháp" userId="02eb75ef-6523-475b-a4eb-c3ea612ac56b" providerId="ADAL" clId="{B90CBF4D-CD47-48F7-AEB0-D563E9F63729}" dt="2022-05-04T06:11:23.525" v="42" actId="478"/>
          <ac:spMkLst>
            <pc:docMk/>
            <pc:sldMk cId="872708297" sldId="315"/>
            <ac:spMk id="3" creationId="{8DABFAFA-D05E-5465-FA3C-F7FAA0B05195}"/>
          </ac:spMkLst>
        </pc:spChg>
        <pc:spChg chg="add mod">
          <ac:chgData name="Huỳnh Văn Pháp" userId="02eb75ef-6523-475b-a4eb-c3ea612ac56b" providerId="ADAL" clId="{B90CBF4D-CD47-48F7-AEB0-D563E9F63729}" dt="2022-05-04T07:32:36.730" v="844" actId="207"/>
          <ac:spMkLst>
            <pc:docMk/>
            <pc:sldMk cId="872708297" sldId="315"/>
            <ac:spMk id="8" creationId="{851F7AC9-ADC8-9A02-C707-D13277BD58B1}"/>
          </ac:spMkLst>
        </pc:spChg>
        <pc:graphicFrameChg chg="add del mod modGraphic">
          <ac:chgData name="Huỳnh Văn Pháp" userId="02eb75ef-6523-475b-a4eb-c3ea612ac56b" providerId="ADAL" clId="{B90CBF4D-CD47-48F7-AEB0-D563E9F63729}" dt="2022-05-04T07:32:51.788" v="845" actId="113"/>
          <ac:graphicFrameMkLst>
            <pc:docMk/>
            <pc:sldMk cId="872708297" sldId="315"/>
            <ac:graphicFrameMk id="6" creationId="{3BAAB645-B65F-E4DD-E07F-B52561E0B620}"/>
          </ac:graphicFrameMkLst>
        </pc:graphicFrameChg>
        <pc:graphicFrameChg chg="add del mod modGraphic">
          <ac:chgData name="Huỳnh Văn Pháp" userId="02eb75ef-6523-475b-a4eb-c3ea612ac56b" providerId="ADAL" clId="{B90CBF4D-CD47-48F7-AEB0-D563E9F63729}" dt="2022-05-04T06:26:43.269" v="215"/>
          <ac:graphicFrameMkLst>
            <pc:docMk/>
            <pc:sldMk cId="872708297" sldId="315"/>
            <ac:graphicFrameMk id="7" creationId="{344F2945-7735-3FFC-F359-32719B69D5C5}"/>
          </ac:graphicFrameMkLst>
        </pc:graphicFrameChg>
        <pc:picChg chg="add mod">
          <ac:chgData name="Huỳnh Văn Pháp" userId="02eb75ef-6523-475b-a4eb-c3ea612ac56b" providerId="ADAL" clId="{B90CBF4D-CD47-48F7-AEB0-D563E9F63729}" dt="2022-05-04T06:11:40.671" v="47" actId="1076"/>
          <ac:picMkLst>
            <pc:docMk/>
            <pc:sldMk cId="872708297" sldId="315"/>
            <ac:picMk id="5" creationId="{3A565B08-D709-EBFE-B9B3-96E45F2778FA}"/>
          </ac:picMkLst>
        </pc:picChg>
      </pc:sldChg>
      <pc:sldChg chg="modSp add mod">
        <pc:chgData name="Huỳnh Văn Pháp" userId="02eb75ef-6523-475b-a4eb-c3ea612ac56b" providerId="ADAL" clId="{B90CBF4D-CD47-48F7-AEB0-D563E9F63729}" dt="2022-05-04T06:39:33.972" v="332" actId="20577"/>
        <pc:sldMkLst>
          <pc:docMk/>
          <pc:sldMk cId="874942601" sldId="316"/>
        </pc:sldMkLst>
        <pc:spChg chg="mod">
          <ac:chgData name="Huỳnh Văn Pháp" userId="02eb75ef-6523-475b-a4eb-c3ea612ac56b" providerId="ADAL" clId="{B90CBF4D-CD47-48F7-AEB0-D563E9F63729}" dt="2022-05-04T06:39:33.972" v="332" actId="20577"/>
          <ac:spMkLst>
            <pc:docMk/>
            <pc:sldMk cId="874942601" sldId="316"/>
            <ac:spMk id="2" creationId="{24B70EA9-F90F-3B2C-AD6A-0C6309BFA3BC}"/>
          </ac:spMkLst>
        </pc:spChg>
        <pc:spChg chg="mod">
          <ac:chgData name="Huỳnh Văn Pháp" userId="02eb75ef-6523-475b-a4eb-c3ea612ac56b" providerId="ADAL" clId="{B90CBF4D-CD47-48F7-AEB0-D563E9F63729}" dt="2022-05-04T06:36:53.840" v="311" actId="14100"/>
          <ac:spMkLst>
            <pc:docMk/>
            <pc:sldMk cId="874942601" sldId="316"/>
            <ac:spMk id="3" creationId="{5D15E6DC-2CA7-2B6F-59A4-CEA5CA8F3DAE}"/>
          </ac:spMkLst>
        </pc:spChg>
      </pc:sldChg>
      <pc:sldChg chg="modSp add mod">
        <pc:chgData name="Huỳnh Văn Pháp" userId="02eb75ef-6523-475b-a4eb-c3ea612ac56b" providerId="ADAL" clId="{B90CBF4D-CD47-48F7-AEB0-D563E9F63729}" dt="2022-05-04T07:33:27.828" v="854" actId="207"/>
        <pc:sldMkLst>
          <pc:docMk/>
          <pc:sldMk cId="598205839" sldId="317"/>
        </pc:sldMkLst>
        <pc:spChg chg="mod">
          <ac:chgData name="Huỳnh Văn Pháp" userId="02eb75ef-6523-475b-a4eb-c3ea612ac56b" providerId="ADAL" clId="{B90CBF4D-CD47-48F7-AEB0-D563E9F63729}" dt="2022-05-04T07:33:15.474" v="850" actId="207"/>
          <ac:spMkLst>
            <pc:docMk/>
            <pc:sldMk cId="598205839" sldId="317"/>
            <ac:spMk id="8" creationId="{851F7AC9-ADC8-9A02-C707-D13277BD58B1}"/>
          </ac:spMkLst>
        </pc:spChg>
        <pc:graphicFrameChg chg="modGraphic">
          <ac:chgData name="Huỳnh Văn Pháp" userId="02eb75ef-6523-475b-a4eb-c3ea612ac56b" providerId="ADAL" clId="{B90CBF4D-CD47-48F7-AEB0-D563E9F63729}" dt="2022-05-04T07:33:27.828" v="854" actId="207"/>
          <ac:graphicFrameMkLst>
            <pc:docMk/>
            <pc:sldMk cId="598205839" sldId="317"/>
            <ac:graphicFrameMk id="6" creationId="{3BAAB645-B65F-E4DD-E07F-B52561E0B620}"/>
          </ac:graphicFrameMkLst>
        </pc:graphicFrameChg>
      </pc:sldChg>
      <pc:sldChg chg="modSp add mod">
        <pc:chgData name="Huỳnh Văn Pháp" userId="02eb75ef-6523-475b-a4eb-c3ea612ac56b" providerId="ADAL" clId="{B90CBF4D-CD47-48F7-AEB0-D563E9F63729}" dt="2022-05-04T06:49:22.558" v="447" actId="207"/>
        <pc:sldMkLst>
          <pc:docMk/>
          <pc:sldMk cId="2387259078" sldId="318"/>
        </pc:sldMkLst>
        <pc:spChg chg="mod">
          <ac:chgData name="Huỳnh Văn Pháp" userId="02eb75ef-6523-475b-a4eb-c3ea612ac56b" providerId="ADAL" clId="{B90CBF4D-CD47-48F7-AEB0-D563E9F63729}" dt="2022-05-04T06:49:22.558" v="447" actId="207"/>
          <ac:spMkLst>
            <pc:docMk/>
            <pc:sldMk cId="2387259078" sldId="318"/>
            <ac:spMk id="2" creationId="{24B70EA9-F90F-3B2C-AD6A-0C6309BFA3BC}"/>
          </ac:spMkLst>
        </pc:spChg>
        <pc:spChg chg="mod">
          <ac:chgData name="Huỳnh Văn Pháp" userId="02eb75ef-6523-475b-a4eb-c3ea612ac56b" providerId="ADAL" clId="{B90CBF4D-CD47-48F7-AEB0-D563E9F63729}" dt="2022-05-04T06:45:50.141" v="383"/>
          <ac:spMkLst>
            <pc:docMk/>
            <pc:sldMk cId="2387259078" sldId="318"/>
            <ac:spMk id="3" creationId="{5D15E6DC-2CA7-2B6F-59A4-CEA5CA8F3DAE}"/>
          </ac:spMkLst>
        </pc:spChg>
      </pc:sldChg>
      <pc:sldChg chg="new del">
        <pc:chgData name="Huỳnh Văn Pháp" userId="02eb75ef-6523-475b-a4eb-c3ea612ac56b" providerId="ADAL" clId="{B90CBF4D-CD47-48F7-AEB0-D563E9F63729}" dt="2022-05-04T06:45:19.123" v="381" actId="680"/>
        <pc:sldMkLst>
          <pc:docMk/>
          <pc:sldMk cId="3637781349" sldId="318"/>
        </pc:sldMkLst>
      </pc:sldChg>
      <pc:sldChg chg="modSp add mod">
        <pc:chgData name="Huỳnh Văn Pháp" userId="02eb75ef-6523-475b-a4eb-c3ea612ac56b" providerId="ADAL" clId="{B90CBF4D-CD47-48F7-AEB0-D563E9F63729}" dt="2022-05-04T07:33:47.215" v="859" actId="207"/>
        <pc:sldMkLst>
          <pc:docMk/>
          <pc:sldMk cId="137973024" sldId="319"/>
        </pc:sldMkLst>
        <pc:spChg chg="mod">
          <ac:chgData name="Huỳnh Văn Pháp" userId="02eb75ef-6523-475b-a4eb-c3ea612ac56b" providerId="ADAL" clId="{B90CBF4D-CD47-48F7-AEB0-D563E9F63729}" dt="2022-05-04T07:33:47.215" v="859" actId="207"/>
          <ac:spMkLst>
            <pc:docMk/>
            <pc:sldMk cId="137973024" sldId="319"/>
            <ac:spMk id="8" creationId="{851F7AC9-ADC8-9A02-C707-D13277BD58B1}"/>
          </ac:spMkLst>
        </pc:spChg>
        <pc:graphicFrameChg chg="mod modGraphic">
          <ac:chgData name="Huỳnh Văn Pháp" userId="02eb75ef-6523-475b-a4eb-c3ea612ac56b" providerId="ADAL" clId="{B90CBF4D-CD47-48F7-AEB0-D563E9F63729}" dt="2022-05-04T07:33:45.009" v="858" actId="113"/>
          <ac:graphicFrameMkLst>
            <pc:docMk/>
            <pc:sldMk cId="137973024" sldId="319"/>
            <ac:graphicFrameMk id="6" creationId="{3BAAB645-B65F-E4DD-E07F-B52561E0B620}"/>
          </ac:graphicFrameMkLst>
        </pc:graphicFrameChg>
      </pc:sldChg>
      <pc:sldChg chg="modSp add mod">
        <pc:chgData name="Huỳnh Văn Pháp" userId="02eb75ef-6523-475b-a4eb-c3ea612ac56b" providerId="ADAL" clId="{B90CBF4D-CD47-48F7-AEB0-D563E9F63729}" dt="2022-05-04T07:02:13.430" v="581"/>
        <pc:sldMkLst>
          <pc:docMk/>
          <pc:sldMk cId="1947853774" sldId="320"/>
        </pc:sldMkLst>
        <pc:spChg chg="mod">
          <ac:chgData name="Huỳnh Văn Pháp" userId="02eb75ef-6523-475b-a4eb-c3ea612ac56b" providerId="ADAL" clId="{B90CBF4D-CD47-48F7-AEB0-D563E9F63729}" dt="2022-05-04T07:02:13.430" v="581"/>
          <ac:spMkLst>
            <pc:docMk/>
            <pc:sldMk cId="1947853774" sldId="320"/>
            <ac:spMk id="2" creationId="{24B70EA9-F90F-3B2C-AD6A-0C6309BFA3BC}"/>
          </ac:spMkLst>
        </pc:spChg>
        <pc:spChg chg="mod">
          <ac:chgData name="Huỳnh Văn Pháp" userId="02eb75ef-6523-475b-a4eb-c3ea612ac56b" providerId="ADAL" clId="{B90CBF4D-CD47-48F7-AEB0-D563E9F63729}" dt="2022-05-04T06:56:34.576" v="552"/>
          <ac:spMkLst>
            <pc:docMk/>
            <pc:sldMk cId="1947853774" sldId="320"/>
            <ac:spMk id="3" creationId="{5D15E6DC-2CA7-2B6F-59A4-CEA5CA8F3DAE}"/>
          </ac:spMkLst>
        </pc:spChg>
      </pc:sldChg>
      <pc:sldChg chg="modSp add mod">
        <pc:chgData name="Huỳnh Văn Pháp" userId="02eb75ef-6523-475b-a4eb-c3ea612ac56b" providerId="ADAL" clId="{B90CBF4D-CD47-48F7-AEB0-D563E9F63729}" dt="2022-05-04T07:36:32.813" v="877" actId="1076"/>
        <pc:sldMkLst>
          <pc:docMk/>
          <pc:sldMk cId="910638606" sldId="321"/>
        </pc:sldMkLst>
        <pc:spChg chg="mod">
          <ac:chgData name="Huỳnh Văn Pháp" userId="02eb75ef-6523-475b-a4eb-c3ea612ac56b" providerId="ADAL" clId="{B90CBF4D-CD47-48F7-AEB0-D563E9F63729}" dt="2022-05-04T07:36:26.750" v="876" actId="1076"/>
          <ac:spMkLst>
            <pc:docMk/>
            <pc:sldMk cId="910638606" sldId="321"/>
            <ac:spMk id="8" creationId="{851F7AC9-ADC8-9A02-C707-D13277BD58B1}"/>
          </ac:spMkLst>
        </pc:spChg>
        <pc:graphicFrameChg chg="mod modGraphic">
          <ac:chgData name="Huỳnh Văn Pháp" userId="02eb75ef-6523-475b-a4eb-c3ea612ac56b" providerId="ADAL" clId="{B90CBF4D-CD47-48F7-AEB0-D563E9F63729}" dt="2022-05-04T07:36:32.813" v="877" actId="1076"/>
          <ac:graphicFrameMkLst>
            <pc:docMk/>
            <pc:sldMk cId="910638606" sldId="321"/>
            <ac:graphicFrameMk id="6" creationId="{3BAAB645-B65F-E4DD-E07F-B52561E0B620}"/>
          </ac:graphicFrameMkLst>
        </pc:graphicFrameChg>
        <pc:picChg chg="mod">
          <ac:chgData name="Huỳnh Văn Pháp" userId="02eb75ef-6523-475b-a4eb-c3ea612ac56b" providerId="ADAL" clId="{B90CBF4D-CD47-48F7-AEB0-D563E9F63729}" dt="2022-05-04T07:02:51.143" v="597" actId="1076"/>
          <ac:picMkLst>
            <pc:docMk/>
            <pc:sldMk cId="910638606" sldId="321"/>
            <ac:picMk id="5" creationId="{3A565B08-D709-EBFE-B9B3-96E45F2778FA}"/>
          </ac:picMkLst>
        </pc:picChg>
      </pc:sldChg>
      <pc:sldChg chg="modSp add mod">
        <pc:chgData name="Huỳnh Văn Pháp" userId="02eb75ef-6523-475b-a4eb-c3ea612ac56b" providerId="ADAL" clId="{B90CBF4D-CD47-48F7-AEB0-D563E9F63729}" dt="2022-05-04T07:06:18.005" v="650" actId="20577"/>
        <pc:sldMkLst>
          <pc:docMk/>
          <pc:sldMk cId="4135952921" sldId="322"/>
        </pc:sldMkLst>
        <pc:spChg chg="mod">
          <ac:chgData name="Huỳnh Văn Pháp" userId="02eb75ef-6523-475b-a4eb-c3ea612ac56b" providerId="ADAL" clId="{B90CBF4D-CD47-48F7-AEB0-D563E9F63729}" dt="2022-05-04T07:06:18.005" v="650" actId="20577"/>
          <ac:spMkLst>
            <pc:docMk/>
            <pc:sldMk cId="4135952921" sldId="322"/>
            <ac:spMk id="2" creationId="{24B70EA9-F90F-3B2C-AD6A-0C6309BFA3BC}"/>
          </ac:spMkLst>
        </pc:spChg>
        <pc:spChg chg="mod">
          <ac:chgData name="Huỳnh Văn Pháp" userId="02eb75ef-6523-475b-a4eb-c3ea612ac56b" providerId="ADAL" clId="{B90CBF4D-CD47-48F7-AEB0-D563E9F63729}" dt="2022-05-04T07:05:48.237" v="643" actId="14100"/>
          <ac:spMkLst>
            <pc:docMk/>
            <pc:sldMk cId="4135952921" sldId="322"/>
            <ac:spMk id="3" creationId="{5D15E6DC-2CA7-2B6F-59A4-CEA5CA8F3DAE}"/>
          </ac:spMkLst>
        </pc:spChg>
      </pc:sldChg>
      <pc:sldChg chg="modSp add mod">
        <pc:chgData name="Huỳnh Văn Pháp" userId="02eb75ef-6523-475b-a4eb-c3ea612ac56b" providerId="ADAL" clId="{B90CBF4D-CD47-48F7-AEB0-D563E9F63729}" dt="2022-05-04T07:33:08.995" v="849" actId="113"/>
        <pc:sldMkLst>
          <pc:docMk/>
          <pc:sldMk cId="3186564751" sldId="323"/>
        </pc:sldMkLst>
        <pc:spChg chg="mod">
          <ac:chgData name="Huỳnh Văn Pháp" userId="02eb75ef-6523-475b-a4eb-c3ea612ac56b" providerId="ADAL" clId="{B90CBF4D-CD47-48F7-AEB0-D563E9F63729}" dt="2022-05-04T07:33:00.991" v="846" actId="207"/>
          <ac:spMkLst>
            <pc:docMk/>
            <pc:sldMk cId="3186564751" sldId="323"/>
            <ac:spMk id="8" creationId="{851F7AC9-ADC8-9A02-C707-D13277BD58B1}"/>
          </ac:spMkLst>
        </pc:spChg>
        <pc:graphicFrameChg chg="modGraphic">
          <ac:chgData name="Huỳnh Văn Pháp" userId="02eb75ef-6523-475b-a4eb-c3ea612ac56b" providerId="ADAL" clId="{B90CBF4D-CD47-48F7-AEB0-D563E9F63729}" dt="2022-05-04T07:33:08.995" v="849" actId="113"/>
          <ac:graphicFrameMkLst>
            <pc:docMk/>
            <pc:sldMk cId="3186564751" sldId="323"/>
            <ac:graphicFrameMk id="6" creationId="{3BAAB645-B65F-E4DD-E07F-B52561E0B620}"/>
          </ac:graphicFrameMkLst>
        </pc:graphicFrameChg>
      </pc:sldChg>
      <pc:sldChg chg="modSp add mod">
        <pc:chgData name="Huỳnh Văn Pháp" userId="02eb75ef-6523-475b-a4eb-c3ea612ac56b" providerId="ADAL" clId="{B90CBF4D-CD47-48F7-AEB0-D563E9F63729}" dt="2022-05-04T07:17:18.105" v="797" actId="20577"/>
        <pc:sldMkLst>
          <pc:docMk/>
          <pc:sldMk cId="3506378947" sldId="324"/>
        </pc:sldMkLst>
        <pc:spChg chg="mod">
          <ac:chgData name="Huỳnh Văn Pháp" userId="02eb75ef-6523-475b-a4eb-c3ea612ac56b" providerId="ADAL" clId="{B90CBF4D-CD47-48F7-AEB0-D563E9F63729}" dt="2022-05-04T07:17:06.576" v="746" actId="20577"/>
          <ac:spMkLst>
            <pc:docMk/>
            <pc:sldMk cId="3506378947" sldId="324"/>
            <ac:spMk id="5" creationId="{A4F4B831-C54C-0C6F-5AAF-00054D20E85B}"/>
          </ac:spMkLst>
        </pc:spChg>
        <pc:spChg chg="mod">
          <ac:chgData name="Huỳnh Văn Pháp" userId="02eb75ef-6523-475b-a4eb-c3ea612ac56b" providerId="ADAL" clId="{B90CBF4D-CD47-48F7-AEB0-D563E9F63729}" dt="2022-05-04T07:17:18.105" v="797" actId="20577"/>
          <ac:spMkLst>
            <pc:docMk/>
            <pc:sldMk cId="3506378947" sldId="324"/>
            <ac:spMk id="6" creationId="{675BAB76-7884-50F2-B60D-28268F6884F4}"/>
          </ac:spMkLst>
        </pc:spChg>
      </pc:sldChg>
      <pc:sldChg chg="delSp modSp new mod ord">
        <pc:chgData name="Huỳnh Văn Pháp" userId="02eb75ef-6523-475b-a4eb-c3ea612ac56b" providerId="ADAL" clId="{B90CBF4D-CD47-48F7-AEB0-D563E9F63729}" dt="2022-05-04T07:35:44.276" v="873" actId="113"/>
        <pc:sldMkLst>
          <pc:docMk/>
          <pc:sldMk cId="3539763604" sldId="325"/>
        </pc:sldMkLst>
        <pc:spChg chg="del">
          <ac:chgData name="Huỳnh Văn Pháp" userId="02eb75ef-6523-475b-a4eb-c3ea612ac56b" providerId="ADAL" clId="{B90CBF4D-CD47-48F7-AEB0-D563E9F63729}" dt="2022-05-04T07:27:04.130" v="809" actId="478"/>
          <ac:spMkLst>
            <pc:docMk/>
            <pc:sldMk cId="3539763604" sldId="325"/>
            <ac:spMk id="2" creationId="{FB8422B8-D78F-5B07-8F71-5798444089BC}"/>
          </ac:spMkLst>
        </pc:spChg>
        <pc:spChg chg="mod">
          <ac:chgData name="Huỳnh Văn Pháp" userId="02eb75ef-6523-475b-a4eb-c3ea612ac56b" providerId="ADAL" clId="{B90CBF4D-CD47-48F7-AEB0-D563E9F63729}" dt="2022-05-04T07:35:44.276" v="873" actId="113"/>
          <ac:spMkLst>
            <pc:docMk/>
            <pc:sldMk cId="3539763604" sldId="325"/>
            <ac:spMk id="3" creationId="{2A312660-E33D-AEA1-8982-B90057DBB948}"/>
          </ac:spMkLst>
        </pc:spChg>
      </pc:sldChg>
      <pc:sldChg chg="new del">
        <pc:chgData name="Huỳnh Văn Pháp" userId="02eb75ef-6523-475b-a4eb-c3ea612ac56b" providerId="ADAL" clId="{B90CBF4D-CD47-48F7-AEB0-D563E9F63729}" dt="2022-05-04T07:23:16.059" v="799" actId="680"/>
        <pc:sldMkLst>
          <pc:docMk/>
          <pc:sldMk cId="3617020408" sldId="325"/>
        </pc:sldMkLst>
      </pc:sldChg>
      <pc:sldMasterChg chg="delSldLayout">
        <pc:chgData name="Huỳnh Văn Pháp" userId="02eb75ef-6523-475b-a4eb-c3ea612ac56b" providerId="ADAL" clId="{B90CBF4D-CD47-48F7-AEB0-D563E9F63729}" dt="2022-05-04T07:13:08.581" v="691" actId="18676"/>
        <pc:sldMasterMkLst>
          <pc:docMk/>
          <pc:sldMasterMk cId="0" sldId="2147483683"/>
        </pc:sldMasterMkLst>
        <pc:sldLayoutChg chg="del">
          <pc:chgData name="Huỳnh Văn Pháp" userId="02eb75ef-6523-475b-a4eb-c3ea612ac56b" providerId="ADAL" clId="{B90CBF4D-CD47-48F7-AEB0-D563E9F63729}" dt="2022-05-04T07:12:58.211" v="690" actId="2696"/>
          <pc:sldLayoutMkLst>
            <pc:docMk/>
            <pc:sldMasterMk cId="0" sldId="2147483683"/>
            <pc:sldLayoutMk cId="1173207315" sldId="2147483687"/>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183728222" sldId="2147483689"/>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1531650518" sldId="2147483690"/>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3032832925" sldId="2147483693"/>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812847681" sldId="2147483694"/>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2641165084" sldId="2147483695"/>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527751687" sldId="2147483697"/>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3519740939" sldId="2147483698"/>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3552375104" sldId="2147483699"/>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714259245" sldId="2147483700"/>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2457932497" sldId="2147483701"/>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602910110" sldId="2147483703"/>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1645968814" sldId="2147483705"/>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649212379" sldId="2147483706"/>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1962914416" sldId="2147483707"/>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3721247624" sldId="2147483708"/>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3190691334" sldId="2147483709"/>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2183418002" sldId="2147483710"/>
          </pc:sldLayoutMkLst>
        </pc:sldLayoutChg>
      </pc:sldMasterChg>
      <pc:sldMasterChg chg="del delSldLayout">
        <pc:chgData name="Huỳnh Văn Pháp" userId="02eb75ef-6523-475b-a4eb-c3ea612ac56b" providerId="ADAL" clId="{B90CBF4D-CD47-48F7-AEB0-D563E9F63729}" dt="2022-05-04T07:13:08.581" v="691" actId="18676"/>
        <pc:sldMasterMkLst>
          <pc:docMk/>
          <pc:sldMasterMk cId="0" sldId="2147483684"/>
        </pc:sldMasterMkLst>
        <pc:sldLayoutChg chg="del">
          <pc:chgData name="Huỳnh Văn Pháp" userId="02eb75ef-6523-475b-a4eb-c3ea612ac56b" providerId="ADAL" clId="{B90CBF4D-CD47-48F7-AEB0-D563E9F63729}" dt="2022-05-04T07:13:08.581" v="691" actId="18676"/>
          <pc:sldLayoutMkLst>
            <pc:docMk/>
            <pc:sldMasterMk cId="0" sldId="2147483684"/>
            <pc:sldLayoutMk cId="0" sldId="2147483682"/>
          </pc:sldLayoutMkLst>
        </pc:sldLayoutChg>
      </pc:sldMasterChg>
    </pc:docChg>
  </pc:docChgLst>
  <pc:docChgLst>
    <pc:chgData name="Huỳnh Văn Pháp" userId="02eb75ef-6523-475b-a4eb-c3ea612ac56b" providerId="ADAL" clId="{3081EC45-B8AE-4D80-9BC5-8197C2BCFF2B}"/>
    <pc:docChg chg="custSel addSld modSld modSection">
      <pc:chgData name="Huỳnh Văn Pháp" userId="02eb75ef-6523-475b-a4eb-c3ea612ac56b" providerId="ADAL" clId="{3081EC45-B8AE-4D80-9BC5-8197C2BCFF2B}" dt="2022-05-18T07:26:15.245" v="155" actId="1076"/>
      <pc:docMkLst>
        <pc:docMk/>
      </pc:docMkLst>
      <pc:sldChg chg="delSp modSp mod">
        <pc:chgData name="Huỳnh Văn Pháp" userId="02eb75ef-6523-475b-a4eb-c3ea612ac56b" providerId="ADAL" clId="{3081EC45-B8AE-4D80-9BC5-8197C2BCFF2B}" dt="2022-05-18T07:24:06.139" v="17" actId="20577"/>
        <pc:sldMkLst>
          <pc:docMk/>
          <pc:sldMk cId="3363801761" sldId="313"/>
        </pc:sldMkLst>
        <pc:spChg chg="mod">
          <ac:chgData name="Huỳnh Văn Pháp" userId="02eb75ef-6523-475b-a4eb-c3ea612ac56b" providerId="ADAL" clId="{3081EC45-B8AE-4D80-9BC5-8197C2BCFF2B}" dt="2022-05-18T07:24:06.139" v="17" actId="20577"/>
          <ac:spMkLst>
            <pc:docMk/>
            <pc:sldMk cId="3363801761" sldId="313"/>
            <ac:spMk id="11" creationId="{A5E808FE-67BB-33B0-0B56-B8FC005277CF}"/>
          </ac:spMkLst>
        </pc:spChg>
        <pc:picChg chg="del">
          <ac:chgData name="Huỳnh Văn Pháp" userId="02eb75ef-6523-475b-a4eb-c3ea612ac56b" providerId="ADAL" clId="{3081EC45-B8AE-4D80-9BC5-8197C2BCFF2B}" dt="2022-05-18T07:23:25.295" v="0" actId="478"/>
          <ac:picMkLst>
            <pc:docMk/>
            <pc:sldMk cId="3363801761" sldId="313"/>
            <ac:picMk id="9" creationId="{754A1758-563F-05A1-238D-52915A9B9A6E}"/>
          </ac:picMkLst>
        </pc:picChg>
      </pc:sldChg>
      <pc:sldChg chg="addSp delSp modSp new mod">
        <pc:chgData name="Huỳnh Văn Pháp" userId="02eb75ef-6523-475b-a4eb-c3ea612ac56b" providerId="ADAL" clId="{3081EC45-B8AE-4D80-9BC5-8197C2BCFF2B}" dt="2022-05-18T07:26:15.245" v="155" actId="1076"/>
        <pc:sldMkLst>
          <pc:docMk/>
          <pc:sldMk cId="3844329873" sldId="327"/>
        </pc:sldMkLst>
        <pc:spChg chg="del">
          <ac:chgData name="Huỳnh Văn Pháp" userId="02eb75ef-6523-475b-a4eb-c3ea612ac56b" providerId="ADAL" clId="{3081EC45-B8AE-4D80-9BC5-8197C2BCFF2B}" dt="2022-05-18T07:24:38.445" v="21" actId="478"/>
          <ac:spMkLst>
            <pc:docMk/>
            <pc:sldMk cId="3844329873" sldId="327"/>
            <ac:spMk id="2" creationId="{055F5AE8-FC41-E28D-6468-CF671EFBF13B}"/>
          </ac:spMkLst>
        </pc:spChg>
        <pc:spChg chg="del">
          <ac:chgData name="Huỳnh Văn Pháp" userId="02eb75ef-6523-475b-a4eb-c3ea612ac56b" providerId="ADAL" clId="{3081EC45-B8AE-4D80-9BC5-8197C2BCFF2B}" dt="2022-05-18T07:24:37.343" v="20" actId="478"/>
          <ac:spMkLst>
            <pc:docMk/>
            <pc:sldMk cId="3844329873" sldId="327"/>
            <ac:spMk id="3" creationId="{AB6ED3CF-4C64-4406-7EF0-CDC0704DAE4B}"/>
          </ac:spMkLst>
        </pc:spChg>
        <pc:spChg chg="del">
          <ac:chgData name="Huỳnh Văn Pháp" userId="02eb75ef-6523-475b-a4eb-c3ea612ac56b" providerId="ADAL" clId="{3081EC45-B8AE-4D80-9BC5-8197C2BCFF2B}" dt="2022-05-18T07:24:35.476" v="19" actId="478"/>
          <ac:spMkLst>
            <pc:docMk/>
            <pc:sldMk cId="3844329873" sldId="327"/>
            <ac:spMk id="4" creationId="{E0255D25-0D9D-7D1D-090F-5C4AAF9CAC7B}"/>
          </ac:spMkLst>
        </pc:spChg>
        <pc:spChg chg="add mod">
          <ac:chgData name="Huỳnh Văn Pháp" userId="02eb75ef-6523-475b-a4eb-c3ea612ac56b" providerId="ADAL" clId="{3081EC45-B8AE-4D80-9BC5-8197C2BCFF2B}" dt="2022-05-18T07:26:15.245" v="155" actId="1076"/>
          <ac:spMkLst>
            <pc:docMk/>
            <pc:sldMk cId="3844329873" sldId="327"/>
            <ac:spMk id="5" creationId="{E6196B26-E335-F2CF-FF32-1FAE13B5224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873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009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07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5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13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739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948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a9b21f1572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a9b21f1572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633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634673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698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547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78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6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extLst>
      <p:ext uri="{BB962C8B-B14F-4D97-AF65-F5344CB8AC3E}">
        <p14:creationId xmlns:p14="http://schemas.microsoft.com/office/powerpoint/2010/main" val="2903968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extLst>
      <p:ext uri="{BB962C8B-B14F-4D97-AF65-F5344CB8AC3E}">
        <p14:creationId xmlns:p14="http://schemas.microsoft.com/office/powerpoint/2010/main" val="573044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7" r:id="rId3"/>
    <p:sldLayoutId id="2147483678" r:id="rId4"/>
    <p:sldLayoutId id="2147483679" r:id="rId5"/>
    <p:sldLayoutId id="2147483680" r:id="rId6"/>
    <p:sldLayoutId id="2147483681" r:id="rId7"/>
    <p:sldLayoutId id="2147483685" r:id="rId8"/>
    <p:sldLayoutId id="2147483686" r:id="rId9"/>
    <p:sldLayoutId id="2147483688" r:id="rId10"/>
    <p:sldLayoutId id="2147483692" r:id="rId11"/>
    <p:sldLayoutId id="2147483696" r:id="rId12"/>
    <p:sldLayoutId id="2147483704" r:id="rId13"/>
    <p:sldLayoutId id="214748371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a:spLocks noGrp="1"/>
          </p:cNvSpPr>
          <p:nvPr>
            <p:ph type="ctrTitle"/>
          </p:nvPr>
        </p:nvSpPr>
        <p:spPr>
          <a:xfrm>
            <a:off x="175260" y="120397"/>
            <a:ext cx="8793480" cy="33575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a:t>Xây dựng ứng dụng phân tích các độ </a:t>
            </a:r>
            <a:r>
              <a:rPr lang="en-US" sz="4400" dirty="0" err="1"/>
              <a:t>đo</a:t>
            </a:r>
            <a:r>
              <a:rPr lang="en-US" sz="4400" dirty="0"/>
              <a:t>, khai </a:t>
            </a:r>
            <a:r>
              <a:rPr lang="en-US" sz="4400" dirty="0" err="1"/>
              <a:t>phá</a:t>
            </a:r>
            <a:r>
              <a:rPr lang="en-US" sz="4400" dirty="0"/>
              <a:t> dữ liệu của một mạng xã hội đã đăng </a:t>
            </a:r>
            <a:r>
              <a:rPr lang="en-US" sz="4400" dirty="0" err="1"/>
              <a:t>kí</a:t>
            </a:r>
            <a:r>
              <a:rPr lang="en-US" sz="4400" dirty="0"/>
              <a:t> (Facebook Network)</a:t>
            </a:r>
          </a:p>
        </p:txBody>
      </p:sp>
      <p:sp>
        <p:nvSpPr>
          <p:cNvPr id="2129" name="Google Shape;2129;p38"/>
          <p:cNvSpPr txBox="1">
            <a:spLocks noGrp="1"/>
          </p:cNvSpPr>
          <p:nvPr>
            <p:ph type="subTitle" idx="1"/>
          </p:nvPr>
        </p:nvSpPr>
        <p:spPr>
          <a:xfrm>
            <a:off x="720000" y="3546015"/>
            <a:ext cx="770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Môn học: </a:t>
            </a:r>
            <a:r>
              <a:rPr lang="en-US" dirty="0"/>
              <a:t>Kỹ thuật lập trình Python - IE221.M22.CNCL</a:t>
            </a:r>
            <a:endParaRPr lang="en" dirty="0"/>
          </a:p>
          <a:p>
            <a:pPr marL="0" lvl="0" indent="0" algn="ctr" rtl="0">
              <a:spcBef>
                <a:spcPts val="0"/>
              </a:spcBef>
              <a:spcAft>
                <a:spcPts val="0"/>
              </a:spcAft>
              <a:buNone/>
            </a:pPr>
            <a:r>
              <a:rPr lang="en" dirty="0"/>
              <a:t>Giảng viên hướng dẫn: Nguyễn Thanh Sơn</a:t>
            </a:r>
          </a:p>
          <a:p>
            <a:pPr marL="0" lvl="0" indent="0" algn="ctr" rtl="0">
              <a:spcBef>
                <a:spcPts val="0"/>
              </a:spcBef>
              <a:spcAft>
                <a:spcPts val="0"/>
              </a:spcAft>
              <a:buNone/>
            </a:pPr>
            <a:r>
              <a:rPr lang="en" dirty="0"/>
              <a:t> </a:t>
            </a:r>
            <a:endParaRPr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64"/>
          <p:cNvSpPr txBox="1">
            <a:spLocks noGrp="1"/>
          </p:cNvSpPr>
          <p:nvPr>
            <p:ph type="title"/>
          </p:nvPr>
        </p:nvSpPr>
        <p:spPr>
          <a:xfrm>
            <a:off x="160020" y="1558475"/>
            <a:ext cx="89154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Thanks for watching</a:t>
            </a:r>
            <a:endParaRPr sz="6000"/>
          </a:p>
        </p:txBody>
      </p:sp>
      <p:sp>
        <p:nvSpPr>
          <p:cNvPr id="2807" name="Google Shape;2807;p64"/>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lang="en-US"/>
          </a:p>
        </p:txBody>
      </p:sp>
    </p:spTree>
    <p:extLst>
      <p:ext uri="{BB962C8B-B14F-4D97-AF65-F5344CB8AC3E}">
        <p14:creationId xmlns:p14="http://schemas.microsoft.com/office/powerpoint/2010/main" val="3722333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Thành viên</a:t>
            </a:r>
            <a:endParaRPr/>
          </a:p>
        </p:txBody>
      </p:sp>
      <p:pic>
        <p:nvPicPr>
          <p:cNvPr id="2397" name="Google Shape;2397;p51"/>
          <p:cNvPicPr preferRelativeResize="0"/>
          <p:nvPr/>
        </p:nvPicPr>
        <p:blipFill>
          <a:blip r:embed="rId3">
            <a:alphaModFix amt="52000"/>
          </a:blip>
          <a:stretch>
            <a:fillRect/>
          </a:stretch>
        </p:blipFill>
        <p:spPr>
          <a:xfrm rot="-531200" flipH="1">
            <a:off x="4979153" y="1307574"/>
            <a:ext cx="2616201" cy="712650"/>
          </a:xfrm>
          <a:prstGeom prst="rect">
            <a:avLst/>
          </a:prstGeom>
          <a:noFill/>
          <a:ln>
            <a:noFill/>
          </a:ln>
        </p:spPr>
      </p:pic>
      <p:pic>
        <p:nvPicPr>
          <p:cNvPr id="2398" name="Google Shape;2398;p51"/>
          <p:cNvPicPr preferRelativeResize="0"/>
          <p:nvPr/>
        </p:nvPicPr>
        <p:blipFill>
          <a:blip r:embed="rId4">
            <a:alphaModFix amt="52000"/>
          </a:blip>
          <a:stretch>
            <a:fillRect/>
          </a:stretch>
        </p:blipFill>
        <p:spPr>
          <a:xfrm rot="-531200" flipH="1">
            <a:off x="1560510" y="1307574"/>
            <a:ext cx="2616201" cy="712650"/>
          </a:xfrm>
          <a:prstGeom prst="rect">
            <a:avLst/>
          </a:prstGeom>
          <a:noFill/>
          <a:ln>
            <a:noFill/>
          </a:ln>
        </p:spPr>
      </p:pic>
      <p:sp>
        <p:nvSpPr>
          <p:cNvPr id="2401" name="Google Shape;2401;p51"/>
          <p:cNvSpPr txBox="1">
            <a:spLocks noGrp="1"/>
          </p:cNvSpPr>
          <p:nvPr>
            <p:ph type="title"/>
          </p:nvPr>
        </p:nvSpPr>
        <p:spPr>
          <a:xfrm>
            <a:off x="1723047" y="1384974"/>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effectLst/>
                <a:latin typeface="Overpass Black" panose="020B0604020202020204" charset="0"/>
                <a:ea typeface="Times New Roman" panose="02020603050405020304" pitchFamily="18" charset="0"/>
              </a:rPr>
              <a:t>Huỳnh Văn Pháp</a:t>
            </a:r>
            <a:r>
              <a:rPr lang="en-US" sz="1800" b="1">
                <a:effectLst/>
                <a:latin typeface="Times New Roman" panose="02020603050405020304" pitchFamily="18" charset="0"/>
                <a:ea typeface="Times New Roman" panose="02020603050405020304" pitchFamily="18" charset="0"/>
              </a:rPr>
              <a:t> </a:t>
            </a:r>
            <a:endParaRPr/>
          </a:p>
        </p:txBody>
      </p:sp>
      <p:sp>
        <p:nvSpPr>
          <p:cNvPr id="2402" name="Google Shape;2402;p51"/>
          <p:cNvSpPr txBox="1">
            <a:spLocks noGrp="1"/>
          </p:cNvSpPr>
          <p:nvPr>
            <p:ph type="subTitle" idx="1"/>
          </p:nvPr>
        </p:nvSpPr>
        <p:spPr>
          <a:xfrm>
            <a:off x="1710832" y="2092407"/>
            <a:ext cx="2867100" cy="9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effectLst/>
                <a:latin typeface="Open Sans" panose="020B0606030504020204" pitchFamily="34" charset="0"/>
                <a:ea typeface="Open Sans" panose="020B0606030504020204" pitchFamily="34" charset="0"/>
                <a:cs typeface="Open Sans" panose="020B0606030504020204" pitchFamily="34" charset="0"/>
              </a:rPr>
              <a:t>MSSV: </a:t>
            </a:r>
            <a:r>
              <a:rPr lang="en-US">
                <a:effectLst/>
                <a:latin typeface="Open Sans" panose="020B0606030504020204" pitchFamily="34" charset="0"/>
                <a:ea typeface="Open Sans" panose="020B0606030504020204" pitchFamily="34" charset="0"/>
                <a:cs typeface="Open Sans" panose="020B0606030504020204" pitchFamily="34" charset="0"/>
              </a:rPr>
              <a:t>19521987</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403" name="Google Shape;2403;p5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Ngô Bảo Thiên</a:t>
            </a:r>
            <a:endParaRPr dirty="0"/>
          </a:p>
        </p:txBody>
      </p:sp>
      <p:sp>
        <p:nvSpPr>
          <p:cNvPr id="2404" name="Google Shape;2404;p5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effectLst/>
                <a:latin typeface="Open Sans" panose="020B0606030504020204" pitchFamily="34" charset="0"/>
                <a:ea typeface="Open Sans" panose="020B0606030504020204" pitchFamily="34" charset="0"/>
                <a:cs typeface="Open Sans" panose="020B0606030504020204" pitchFamily="34" charset="0"/>
              </a:rPr>
              <a:t>MSSV: 19522260</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62" name="Google Shape;12582;p86">
            <a:extLst>
              <a:ext uri="{FF2B5EF4-FFF2-40B4-BE49-F238E27FC236}">
                <a16:creationId xmlns:a16="http://schemas.microsoft.com/office/drawing/2014/main" id="{5ADD3A83-0319-A8F9-674E-9105AAD1CE9D}"/>
              </a:ext>
            </a:extLst>
          </p:cNvPr>
          <p:cNvGrpSpPr/>
          <p:nvPr/>
        </p:nvGrpSpPr>
        <p:grpSpPr>
          <a:xfrm>
            <a:off x="1152590" y="1432373"/>
            <a:ext cx="294850" cy="349434"/>
            <a:chOff x="3122257" y="1508594"/>
            <a:chExt cx="294850" cy="349434"/>
          </a:xfrm>
        </p:grpSpPr>
        <p:sp>
          <p:nvSpPr>
            <p:cNvPr id="63" name="Google Shape;12583;p86">
              <a:extLst>
                <a:ext uri="{FF2B5EF4-FFF2-40B4-BE49-F238E27FC236}">
                  <a16:creationId xmlns:a16="http://schemas.microsoft.com/office/drawing/2014/main" id="{026FB1B8-7C91-5543-AFAA-681A335F5969}"/>
                </a:ext>
              </a:extLst>
            </p:cNvPr>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C4587"/>
                </a:solidFill>
              </a:endParaRPr>
            </a:p>
          </p:txBody>
        </p:sp>
        <p:sp>
          <p:nvSpPr>
            <p:cNvPr id="64" name="Google Shape;12584;p86">
              <a:extLst>
                <a:ext uri="{FF2B5EF4-FFF2-40B4-BE49-F238E27FC236}">
                  <a16:creationId xmlns:a16="http://schemas.microsoft.com/office/drawing/2014/main" id="{D6446220-9E60-77C0-12BC-91AB7B2D261E}"/>
                </a:ext>
              </a:extLst>
            </p:cNvPr>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C4587"/>
                </a:solidFill>
              </a:endParaRPr>
            </a:p>
          </p:txBody>
        </p:sp>
        <p:sp>
          <p:nvSpPr>
            <p:cNvPr id="65" name="Google Shape;12585;p86">
              <a:extLst>
                <a:ext uri="{FF2B5EF4-FFF2-40B4-BE49-F238E27FC236}">
                  <a16:creationId xmlns:a16="http://schemas.microsoft.com/office/drawing/2014/main" id="{6C4246DE-82F6-FFC0-1A94-AB69E55C2614}"/>
                </a:ext>
              </a:extLst>
            </p:cNvPr>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C4587"/>
                </a:solidFill>
              </a:endParaRPr>
            </a:p>
          </p:txBody>
        </p:sp>
        <p:sp>
          <p:nvSpPr>
            <p:cNvPr id="66" name="Google Shape;12586;p86">
              <a:extLst>
                <a:ext uri="{FF2B5EF4-FFF2-40B4-BE49-F238E27FC236}">
                  <a16:creationId xmlns:a16="http://schemas.microsoft.com/office/drawing/2014/main" id="{734F02AA-7FE8-5313-F62F-5A5BFA6BEEC8}"/>
                </a:ext>
              </a:extLst>
            </p:cNvPr>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C4587"/>
                </a:solidFill>
              </a:endParaRPr>
            </a:p>
          </p:txBody>
        </p:sp>
        <p:sp>
          <p:nvSpPr>
            <p:cNvPr id="67" name="Google Shape;12587;p86">
              <a:extLst>
                <a:ext uri="{FF2B5EF4-FFF2-40B4-BE49-F238E27FC236}">
                  <a16:creationId xmlns:a16="http://schemas.microsoft.com/office/drawing/2014/main" id="{13D4EECE-22BF-9FF7-3DDA-E9620994E4AA}"/>
                </a:ext>
              </a:extLst>
            </p:cNvPr>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C4587"/>
                </a:solidFill>
              </a:endParaRPr>
            </a:p>
          </p:txBody>
        </p:sp>
      </p:grpSp>
      <p:sp>
        <p:nvSpPr>
          <p:cNvPr id="74" name="Google Shape;12800;p86">
            <a:extLst>
              <a:ext uri="{FF2B5EF4-FFF2-40B4-BE49-F238E27FC236}">
                <a16:creationId xmlns:a16="http://schemas.microsoft.com/office/drawing/2014/main" id="{9DA2D053-C757-8C44-BE55-A6EE26286375}"/>
              </a:ext>
            </a:extLst>
          </p:cNvPr>
          <p:cNvSpPr/>
          <p:nvPr/>
        </p:nvSpPr>
        <p:spPr>
          <a:xfrm>
            <a:off x="7756443" y="1403283"/>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862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Mục lục</a:t>
            </a:r>
            <a:endParaRPr/>
          </a:p>
        </p:txBody>
      </p:sp>
      <p:pic>
        <p:nvPicPr>
          <p:cNvPr id="2143" name="Google Shape;2143;p40"/>
          <p:cNvPicPr preferRelativeResize="0"/>
          <p:nvPr/>
        </p:nvPicPr>
        <p:blipFill>
          <a:blip r:embed="rId3">
            <a:alphaModFix amt="82000"/>
          </a:blip>
          <a:stretch>
            <a:fillRect/>
          </a:stretch>
        </p:blipFill>
        <p:spPr>
          <a:xfrm>
            <a:off x="759925" y="3365497"/>
            <a:ext cx="842174" cy="708408"/>
          </a:xfrm>
          <a:prstGeom prst="rect">
            <a:avLst/>
          </a:prstGeom>
          <a:noFill/>
          <a:ln>
            <a:noFill/>
          </a:ln>
        </p:spPr>
      </p:pic>
      <p:pic>
        <p:nvPicPr>
          <p:cNvPr id="2145" name="Google Shape;2145;p40"/>
          <p:cNvPicPr preferRelativeResize="0"/>
          <p:nvPr/>
        </p:nvPicPr>
        <p:blipFill>
          <a:blip r:embed="rId4">
            <a:alphaModFix amt="64000"/>
          </a:blip>
          <a:stretch>
            <a:fillRect/>
          </a:stretch>
        </p:blipFill>
        <p:spPr>
          <a:xfrm>
            <a:off x="759925" y="1601697"/>
            <a:ext cx="842174" cy="708408"/>
          </a:xfrm>
          <a:prstGeom prst="rect">
            <a:avLst/>
          </a:prstGeom>
          <a:noFill/>
          <a:ln>
            <a:noFill/>
          </a:ln>
        </p:spPr>
      </p:pic>
      <p:pic>
        <p:nvPicPr>
          <p:cNvPr id="2146" name="Google Shape;2146;p40"/>
          <p:cNvPicPr preferRelativeResize="0"/>
          <p:nvPr/>
        </p:nvPicPr>
        <p:blipFill>
          <a:blip r:embed="rId4">
            <a:alphaModFix amt="64000"/>
          </a:blip>
          <a:stretch>
            <a:fillRect/>
          </a:stretch>
        </p:blipFill>
        <p:spPr>
          <a:xfrm>
            <a:off x="5822959" y="1601700"/>
            <a:ext cx="842174" cy="708400"/>
          </a:xfrm>
          <a:prstGeom prst="rect">
            <a:avLst/>
          </a:prstGeom>
          <a:noFill/>
          <a:ln>
            <a:noFill/>
          </a:ln>
        </p:spPr>
      </p:pic>
      <p:sp>
        <p:nvSpPr>
          <p:cNvPr id="2150" name="Google Shape;2150;p40"/>
          <p:cNvSpPr txBox="1">
            <a:spLocks noGrp="1"/>
          </p:cNvSpPr>
          <p:nvPr>
            <p:ph type="title" idx="3"/>
          </p:nvPr>
        </p:nvSpPr>
        <p:spPr>
          <a:xfrm>
            <a:off x="5697526"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51" name="Google Shape;2151;p40"/>
          <p:cNvSpPr txBox="1">
            <a:spLocks noGrp="1"/>
          </p:cNvSpPr>
          <p:nvPr>
            <p:ph type="title" idx="4"/>
          </p:nvPr>
        </p:nvSpPr>
        <p:spPr>
          <a:xfrm>
            <a:off x="637282" y="34442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52" name="Google Shape;2152;p40"/>
          <p:cNvSpPr txBox="1">
            <a:spLocks noGrp="1"/>
          </p:cNvSpPr>
          <p:nvPr>
            <p:ph type="title" idx="5"/>
          </p:nvPr>
        </p:nvSpPr>
        <p:spPr>
          <a:xfrm>
            <a:off x="637282"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8" name="Google Shape;2158;p40"/>
          <p:cNvSpPr txBox="1">
            <a:spLocks noGrp="1"/>
          </p:cNvSpPr>
          <p:nvPr>
            <p:ph type="ctrTitle" idx="13"/>
          </p:nvPr>
        </p:nvSpPr>
        <p:spPr>
          <a:xfrm>
            <a:off x="6685717" y="1756774"/>
            <a:ext cx="2296415"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Mô tả việc vận hành</a:t>
            </a:r>
            <a:endParaRPr dirty="0"/>
          </a:p>
        </p:txBody>
      </p:sp>
      <p:sp>
        <p:nvSpPr>
          <p:cNvPr id="2160" name="Google Shape;2160;p40"/>
          <p:cNvSpPr txBox="1">
            <a:spLocks noGrp="1"/>
          </p:cNvSpPr>
          <p:nvPr>
            <p:ph type="ctrTitle" idx="15"/>
          </p:nvPr>
        </p:nvSpPr>
        <p:spPr>
          <a:xfrm>
            <a:off x="1619736" y="3534124"/>
            <a:ext cx="1821000" cy="450000"/>
          </a:xfrm>
          <a:prstGeom prst="rect">
            <a:avLst/>
          </a:prstGeom>
        </p:spPr>
        <p:txBody>
          <a:bodyPr spcFirstLastPara="1" wrap="square" lIns="91425" tIns="91425" rIns="91425" bIns="91425" anchor="b" anchorCtr="0">
            <a:noAutofit/>
          </a:bodyPr>
          <a:lstStyle/>
          <a:p>
            <a:pPr lvl="0"/>
            <a:r>
              <a:rPr lang="en"/>
              <a:t>Demo</a:t>
            </a:r>
            <a:endParaRPr/>
          </a:p>
        </p:txBody>
      </p:sp>
      <p:sp>
        <p:nvSpPr>
          <p:cNvPr id="2162" name="Google Shape;2162;p40"/>
          <p:cNvSpPr txBox="1">
            <a:spLocks noGrp="1"/>
          </p:cNvSpPr>
          <p:nvPr>
            <p:ph type="ctrTitle" idx="17"/>
          </p:nvPr>
        </p:nvSpPr>
        <p:spPr>
          <a:xfrm>
            <a:off x="1619736" y="1860100"/>
            <a:ext cx="3213521"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Mô tả yêu cầu và thu nhập thông tin bài toán</a:t>
            </a:r>
            <a:endParaRPr dirty="0"/>
          </a:p>
        </p:txBody>
      </p:sp>
    </p:spTree>
    <p:extLst>
      <p:ext uri="{BB962C8B-B14F-4D97-AF65-F5344CB8AC3E}">
        <p14:creationId xmlns:p14="http://schemas.microsoft.com/office/powerpoint/2010/main" val="3501065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539621"/>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87" name="Google Shape;2187;p43"/>
          <p:cNvSpPr txBox="1">
            <a:spLocks noGrp="1"/>
          </p:cNvSpPr>
          <p:nvPr>
            <p:ph type="ctrTitle"/>
          </p:nvPr>
        </p:nvSpPr>
        <p:spPr>
          <a:xfrm>
            <a:off x="2101713" y="3335721"/>
            <a:ext cx="5398543"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Mô tả yêu cầu và </a:t>
            </a:r>
            <a:r>
              <a:rPr lang="en-US" dirty="0" err="1"/>
              <a:t>thu</a:t>
            </a:r>
            <a:r>
              <a:rPr lang="en-US" dirty="0"/>
              <a:t> nhập thông tin bài toán</a:t>
            </a:r>
          </a:p>
        </p:txBody>
      </p:sp>
    </p:spTree>
    <p:extLst>
      <p:ext uri="{BB962C8B-B14F-4D97-AF65-F5344CB8AC3E}">
        <p14:creationId xmlns:p14="http://schemas.microsoft.com/office/powerpoint/2010/main" val="295913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pic>
        <p:nvPicPr>
          <p:cNvPr id="43" name="Google Shape;3117;p67">
            <a:extLst>
              <a:ext uri="{FF2B5EF4-FFF2-40B4-BE49-F238E27FC236}">
                <a16:creationId xmlns:a16="http://schemas.microsoft.com/office/drawing/2014/main" id="{9B573F61-0DA8-2C24-8FA5-C97B2F95D6CD}"/>
              </a:ext>
            </a:extLst>
          </p:cNvPr>
          <p:cNvPicPr preferRelativeResize="0"/>
          <p:nvPr/>
        </p:nvPicPr>
        <p:blipFill>
          <a:blip r:embed="rId3">
            <a:alphaModFix/>
          </a:blip>
          <a:stretch>
            <a:fillRect/>
          </a:stretch>
        </p:blipFill>
        <p:spPr>
          <a:xfrm>
            <a:off x="586107" y="1229168"/>
            <a:ext cx="501744" cy="422060"/>
          </a:xfrm>
          <a:prstGeom prst="rect">
            <a:avLst/>
          </a:prstGeom>
          <a:noFill/>
          <a:ln>
            <a:noFill/>
          </a:ln>
        </p:spPr>
      </p:pic>
      <p:pic>
        <p:nvPicPr>
          <p:cNvPr id="2252" name="Google Shape;2252;p47"/>
          <p:cNvPicPr preferRelativeResize="0"/>
          <p:nvPr/>
        </p:nvPicPr>
        <p:blipFill>
          <a:blip r:embed="rId4">
            <a:alphaModFix amt="52000"/>
          </a:blip>
          <a:stretch>
            <a:fillRect/>
          </a:stretch>
        </p:blipFill>
        <p:spPr>
          <a:xfrm rot="-445444" flipH="1">
            <a:off x="3723234" y="1781324"/>
            <a:ext cx="2052551" cy="599205"/>
          </a:xfrm>
          <a:prstGeom prst="rect">
            <a:avLst/>
          </a:prstGeom>
          <a:noFill/>
          <a:ln>
            <a:noFill/>
          </a:ln>
        </p:spPr>
      </p:pic>
      <p:sp>
        <p:nvSpPr>
          <p:cNvPr id="2255" name="Google Shape;2255;p47"/>
          <p:cNvSpPr txBox="1"/>
          <p:nvPr/>
        </p:nvSpPr>
        <p:spPr>
          <a:xfrm>
            <a:off x="736646" y="1962086"/>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Nodes</a:t>
            </a:r>
            <a:r>
              <a:rPr lang="en">
                <a:solidFill>
                  <a:schemeClr val="dk2"/>
                </a:solidFill>
                <a:latin typeface="Open Sans"/>
                <a:ea typeface="Open Sans"/>
                <a:cs typeface="Open Sans"/>
                <a:sym typeface="Open Sans"/>
              </a:rPr>
              <a:t> </a:t>
            </a:r>
            <a:endParaRPr>
              <a:solidFill>
                <a:schemeClr val="dk2"/>
              </a:solidFill>
              <a:latin typeface="Open Sans"/>
              <a:ea typeface="Open Sans"/>
              <a:cs typeface="Open Sans"/>
              <a:sym typeface="Open Sans"/>
            </a:endParaRPr>
          </a:p>
        </p:txBody>
      </p:sp>
      <p:sp>
        <p:nvSpPr>
          <p:cNvPr id="2258" name="Google Shape;2258;p47"/>
          <p:cNvSpPr txBox="1"/>
          <p:nvPr/>
        </p:nvSpPr>
        <p:spPr>
          <a:xfrm>
            <a:off x="736658" y="2227347"/>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2"/>
                </a:solidFill>
                <a:latin typeface="Open Sans"/>
                <a:ea typeface="Open Sans"/>
                <a:cs typeface="Open Sans"/>
                <a:sym typeface="Open Sans"/>
              </a:rPr>
              <a:t>Cạnh</a:t>
            </a:r>
            <a:endParaRPr b="1" dirty="0">
              <a:solidFill>
                <a:schemeClr val="dk2"/>
              </a:solidFill>
              <a:latin typeface="Open Sans"/>
              <a:ea typeface="Open Sans"/>
              <a:cs typeface="Open Sans"/>
              <a:sym typeface="Open Sans"/>
            </a:endParaRPr>
          </a:p>
        </p:txBody>
      </p:sp>
      <p:sp>
        <p:nvSpPr>
          <p:cNvPr id="2262" name="Google Shape;2262;p4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Mô tả dữ liệu</a:t>
            </a:r>
            <a:endParaRPr dirty="0"/>
          </a:p>
        </p:txBody>
      </p:sp>
      <p:pic>
        <p:nvPicPr>
          <p:cNvPr id="2263" name="Google Shape;2263;p47"/>
          <p:cNvPicPr preferRelativeResize="0"/>
          <p:nvPr/>
        </p:nvPicPr>
        <p:blipFill>
          <a:blip r:embed="rId5">
            <a:alphaModFix amt="52000"/>
          </a:blip>
          <a:stretch>
            <a:fillRect/>
          </a:stretch>
        </p:blipFill>
        <p:spPr>
          <a:xfrm rot="-445447" flipH="1">
            <a:off x="5913040" y="1786704"/>
            <a:ext cx="2053204" cy="599201"/>
          </a:xfrm>
          <a:prstGeom prst="rect">
            <a:avLst/>
          </a:prstGeom>
          <a:noFill/>
          <a:ln>
            <a:noFill/>
          </a:ln>
        </p:spPr>
      </p:pic>
      <p:sp>
        <p:nvSpPr>
          <p:cNvPr id="2264" name="Google Shape;2264;p47"/>
          <p:cNvSpPr txBox="1"/>
          <p:nvPr/>
        </p:nvSpPr>
        <p:spPr>
          <a:xfrm>
            <a:off x="3960949" y="2444479"/>
            <a:ext cx="1926000" cy="74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FromNodeID</a:t>
            </a:r>
            <a:endParaRPr>
              <a:solidFill>
                <a:schemeClr val="dk2"/>
              </a:solidFill>
              <a:latin typeface="Open Sans"/>
              <a:ea typeface="Open Sans"/>
              <a:cs typeface="Open Sans"/>
              <a:sym typeface="Open Sans"/>
            </a:endParaRPr>
          </a:p>
        </p:txBody>
      </p:sp>
      <p:sp>
        <p:nvSpPr>
          <p:cNvPr id="2265" name="Google Shape;2265;p47"/>
          <p:cNvSpPr txBox="1"/>
          <p:nvPr/>
        </p:nvSpPr>
        <p:spPr>
          <a:xfrm>
            <a:off x="4144603" y="1860065"/>
            <a:ext cx="19254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Black"/>
                <a:ea typeface="Overpass Black"/>
                <a:cs typeface="Overpass Black"/>
                <a:sym typeface="Overpass Black"/>
              </a:rPr>
              <a:t>Thuộc tính</a:t>
            </a:r>
            <a:endParaRPr sz="1600">
              <a:solidFill>
                <a:schemeClr val="dk2"/>
              </a:solidFill>
              <a:latin typeface="Overpass Black"/>
              <a:ea typeface="Overpass Black"/>
              <a:cs typeface="Overpass Black"/>
              <a:sym typeface="Overpass Black"/>
            </a:endParaRPr>
          </a:p>
        </p:txBody>
      </p:sp>
      <p:sp>
        <p:nvSpPr>
          <p:cNvPr id="2273" name="Google Shape;2273;p47"/>
          <p:cNvSpPr txBox="1"/>
          <p:nvPr/>
        </p:nvSpPr>
        <p:spPr>
          <a:xfrm>
            <a:off x="736658" y="2492608"/>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Cột</a:t>
            </a:r>
            <a:endParaRPr b="1">
              <a:solidFill>
                <a:schemeClr val="dk2"/>
              </a:solidFill>
              <a:latin typeface="Open Sans"/>
              <a:ea typeface="Open Sans"/>
              <a:cs typeface="Open Sans"/>
              <a:sym typeface="Open Sans"/>
            </a:endParaRPr>
          </a:p>
        </p:txBody>
      </p:sp>
      <p:sp>
        <p:nvSpPr>
          <p:cNvPr id="2279" name="Google Shape;2279;p47"/>
          <p:cNvSpPr txBox="1"/>
          <p:nvPr/>
        </p:nvSpPr>
        <p:spPr>
          <a:xfrm>
            <a:off x="740798" y="1374956"/>
            <a:ext cx="2354020" cy="27627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2"/>
                </a:solidFill>
                <a:latin typeface="Overpass Black"/>
                <a:ea typeface="Overpass Black"/>
                <a:cs typeface="Overpass Black"/>
                <a:sym typeface="Overpass Black"/>
              </a:rPr>
              <a:t>Thông tin dataset sử dụng trong ứng dụng:</a:t>
            </a:r>
            <a:endParaRPr sz="1600" dirty="0">
              <a:solidFill>
                <a:schemeClr val="dk2"/>
              </a:solidFill>
              <a:latin typeface="Overpass Black"/>
              <a:ea typeface="Overpass Black"/>
              <a:cs typeface="Overpass Black"/>
              <a:sym typeface="Overpass Black"/>
            </a:endParaRPr>
          </a:p>
        </p:txBody>
      </p:sp>
      <p:sp>
        <p:nvSpPr>
          <p:cNvPr id="34" name="Google Shape;2255;p47">
            <a:extLst>
              <a:ext uri="{FF2B5EF4-FFF2-40B4-BE49-F238E27FC236}">
                <a16:creationId xmlns:a16="http://schemas.microsoft.com/office/drawing/2014/main" id="{7AE3BDE9-0C79-D030-9547-C8F03D3AA4F4}"/>
              </a:ext>
            </a:extLst>
          </p:cNvPr>
          <p:cNvSpPr txBox="1"/>
          <p:nvPr/>
        </p:nvSpPr>
        <p:spPr>
          <a:xfrm>
            <a:off x="1839145" y="1956139"/>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N* </a:t>
            </a:r>
            <a:endParaRPr dirty="0">
              <a:solidFill>
                <a:schemeClr val="dk2"/>
              </a:solidFill>
              <a:latin typeface="Open Sans"/>
              <a:ea typeface="Open Sans"/>
              <a:cs typeface="Open Sans"/>
              <a:sym typeface="Open Sans"/>
            </a:endParaRPr>
          </a:p>
        </p:txBody>
      </p:sp>
      <p:sp>
        <p:nvSpPr>
          <p:cNvPr id="35" name="Google Shape;2255;p47">
            <a:extLst>
              <a:ext uri="{FF2B5EF4-FFF2-40B4-BE49-F238E27FC236}">
                <a16:creationId xmlns:a16="http://schemas.microsoft.com/office/drawing/2014/main" id="{4E1CE667-8428-CA24-2B01-960877456384}"/>
              </a:ext>
            </a:extLst>
          </p:cNvPr>
          <p:cNvSpPr txBox="1"/>
          <p:nvPr/>
        </p:nvSpPr>
        <p:spPr>
          <a:xfrm>
            <a:off x="1839145" y="2224361"/>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N*</a:t>
            </a:r>
            <a:endParaRPr dirty="0">
              <a:solidFill>
                <a:schemeClr val="dk2"/>
              </a:solidFill>
              <a:latin typeface="Open Sans"/>
              <a:ea typeface="Open Sans"/>
              <a:cs typeface="Open Sans"/>
              <a:sym typeface="Open Sans"/>
            </a:endParaRPr>
          </a:p>
        </p:txBody>
      </p:sp>
      <p:sp>
        <p:nvSpPr>
          <p:cNvPr id="36" name="Google Shape;2255;p47">
            <a:extLst>
              <a:ext uri="{FF2B5EF4-FFF2-40B4-BE49-F238E27FC236}">
                <a16:creationId xmlns:a16="http://schemas.microsoft.com/office/drawing/2014/main" id="{7597053B-4788-399E-440D-F53D224885ED}"/>
              </a:ext>
            </a:extLst>
          </p:cNvPr>
          <p:cNvSpPr txBox="1"/>
          <p:nvPr/>
        </p:nvSpPr>
        <p:spPr>
          <a:xfrm>
            <a:off x="1838988" y="2474157"/>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2 </a:t>
            </a:r>
            <a:endParaRPr>
              <a:solidFill>
                <a:schemeClr val="dk2"/>
              </a:solidFill>
              <a:latin typeface="Open Sans"/>
              <a:ea typeface="Open Sans"/>
              <a:cs typeface="Open Sans"/>
              <a:sym typeface="Open Sans"/>
            </a:endParaRPr>
          </a:p>
        </p:txBody>
      </p:sp>
      <p:sp>
        <p:nvSpPr>
          <p:cNvPr id="37" name="Google Shape;2265;p47">
            <a:extLst>
              <a:ext uri="{FF2B5EF4-FFF2-40B4-BE49-F238E27FC236}">
                <a16:creationId xmlns:a16="http://schemas.microsoft.com/office/drawing/2014/main" id="{38FC8169-4C25-F0EF-15A0-E35437322867}"/>
              </a:ext>
            </a:extLst>
          </p:cNvPr>
          <p:cNvSpPr txBox="1"/>
          <p:nvPr/>
        </p:nvSpPr>
        <p:spPr>
          <a:xfrm>
            <a:off x="6481942" y="1874090"/>
            <a:ext cx="19254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dk2"/>
                </a:solidFill>
                <a:latin typeface="Overpass Black"/>
                <a:ea typeface="Overpass Black"/>
                <a:cs typeface="Overpass Black"/>
                <a:sym typeface="Overpass Black"/>
              </a:rPr>
              <a:t>Ý</a:t>
            </a:r>
            <a:r>
              <a:rPr lang="en" sz="1600">
                <a:solidFill>
                  <a:schemeClr val="dk2"/>
                </a:solidFill>
                <a:latin typeface="Overpass Black"/>
                <a:ea typeface="Overpass Black"/>
                <a:cs typeface="Overpass Black"/>
                <a:sym typeface="Overpass Black"/>
              </a:rPr>
              <a:t> nghĩa</a:t>
            </a:r>
            <a:endParaRPr sz="1600">
              <a:solidFill>
                <a:schemeClr val="dk2"/>
              </a:solidFill>
              <a:latin typeface="Overpass Black"/>
              <a:ea typeface="Overpass Black"/>
              <a:cs typeface="Overpass Black"/>
              <a:sym typeface="Overpass Black"/>
            </a:endParaRPr>
          </a:p>
        </p:txBody>
      </p:sp>
      <p:sp>
        <p:nvSpPr>
          <p:cNvPr id="38" name="Google Shape;2264;p47">
            <a:extLst>
              <a:ext uri="{FF2B5EF4-FFF2-40B4-BE49-F238E27FC236}">
                <a16:creationId xmlns:a16="http://schemas.microsoft.com/office/drawing/2014/main" id="{5A1B3485-2A5A-EB86-ECA8-16AA1129A36C}"/>
              </a:ext>
            </a:extLst>
          </p:cNvPr>
          <p:cNvSpPr txBox="1"/>
          <p:nvPr/>
        </p:nvSpPr>
        <p:spPr>
          <a:xfrm>
            <a:off x="3956934" y="2993686"/>
            <a:ext cx="1926000" cy="74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ToNodeID</a:t>
            </a:r>
            <a:endParaRPr>
              <a:solidFill>
                <a:schemeClr val="dk2"/>
              </a:solidFill>
              <a:latin typeface="Open Sans"/>
              <a:ea typeface="Open Sans"/>
              <a:cs typeface="Open Sans"/>
              <a:sym typeface="Open Sans"/>
            </a:endParaRPr>
          </a:p>
        </p:txBody>
      </p:sp>
      <p:sp>
        <p:nvSpPr>
          <p:cNvPr id="39" name="Google Shape;2264;p47">
            <a:extLst>
              <a:ext uri="{FF2B5EF4-FFF2-40B4-BE49-F238E27FC236}">
                <a16:creationId xmlns:a16="http://schemas.microsoft.com/office/drawing/2014/main" id="{62D4676A-8B7E-CDA2-804D-6048A26C4D1E}"/>
              </a:ext>
            </a:extLst>
          </p:cNvPr>
          <p:cNvSpPr txBox="1"/>
          <p:nvPr/>
        </p:nvSpPr>
        <p:spPr>
          <a:xfrm>
            <a:off x="5771135" y="2460301"/>
            <a:ext cx="2577403" cy="74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ID của người dùng ban đầu</a:t>
            </a:r>
            <a:endParaRPr>
              <a:solidFill>
                <a:schemeClr val="dk2"/>
              </a:solidFill>
              <a:latin typeface="Open Sans"/>
              <a:ea typeface="Open Sans"/>
              <a:cs typeface="Open Sans"/>
              <a:sym typeface="Open Sans"/>
            </a:endParaRPr>
          </a:p>
        </p:txBody>
      </p:sp>
      <p:sp>
        <p:nvSpPr>
          <p:cNvPr id="40" name="Google Shape;2264;p47">
            <a:extLst>
              <a:ext uri="{FF2B5EF4-FFF2-40B4-BE49-F238E27FC236}">
                <a16:creationId xmlns:a16="http://schemas.microsoft.com/office/drawing/2014/main" id="{6FF4DD8C-6C23-C9A0-3378-46715032009D}"/>
              </a:ext>
            </a:extLst>
          </p:cNvPr>
          <p:cNvSpPr txBox="1"/>
          <p:nvPr/>
        </p:nvSpPr>
        <p:spPr>
          <a:xfrm>
            <a:off x="5771135" y="3189359"/>
            <a:ext cx="2786758" cy="74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ID của người dùng có mối quan hệ bạn bè với người dùng ban đầu</a:t>
            </a:r>
            <a:endParaRPr>
              <a:solidFill>
                <a:schemeClr val="dk2"/>
              </a:solidFill>
              <a:latin typeface="Open Sans"/>
              <a:ea typeface="Open Sans"/>
              <a:cs typeface="Open Sans"/>
              <a:sym typeface="Open Sans"/>
            </a:endParaRPr>
          </a:p>
        </p:txBody>
      </p:sp>
      <p:sp>
        <p:nvSpPr>
          <p:cNvPr id="19" name="Google Shape;2273;p47">
            <a:extLst>
              <a:ext uri="{FF2B5EF4-FFF2-40B4-BE49-F238E27FC236}">
                <a16:creationId xmlns:a16="http://schemas.microsoft.com/office/drawing/2014/main" id="{50253354-E8A4-025E-D3FA-600C35AAB93E}"/>
              </a:ext>
            </a:extLst>
          </p:cNvPr>
          <p:cNvSpPr txBox="1"/>
          <p:nvPr/>
        </p:nvSpPr>
        <p:spPr>
          <a:xfrm>
            <a:off x="736658" y="2797520"/>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2"/>
                </a:solidFill>
                <a:latin typeface="Open Sans"/>
                <a:ea typeface="Open Sans"/>
                <a:cs typeface="Open Sans"/>
                <a:sym typeface="Open Sans"/>
              </a:rPr>
              <a:t>Loại</a:t>
            </a:r>
            <a:endParaRPr b="1" dirty="0">
              <a:solidFill>
                <a:schemeClr val="dk2"/>
              </a:solidFill>
              <a:latin typeface="Open Sans"/>
              <a:ea typeface="Open Sans"/>
              <a:cs typeface="Open Sans"/>
              <a:sym typeface="Open Sans"/>
            </a:endParaRPr>
          </a:p>
        </p:txBody>
      </p:sp>
      <p:sp>
        <p:nvSpPr>
          <p:cNvPr id="20" name="Google Shape;2255;p47">
            <a:extLst>
              <a:ext uri="{FF2B5EF4-FFF2-40B4-BE49-F238E27FC236}">
                <a16:creationId xmlns:a16="http://schemas.microsoft.com/office/drawing/2014/main" id="{E9F2650E-D4F9-0727-B45A-E41DEDD983BC}"/>
              </a:ext>
            </a:extLst>
          </p:cNvPr>
          <p:cNvSpPr txBox="1"/>
          <p:nvPr/>
        </p:nvSpPr>
        <p:spPr>
          <a:xfrm>
            <a:off x="1838988" y="2779069"/>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*csv </a:t>
            </a:r>
            <a:endParaRPr dirty="0">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166910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0;p41">
            <a:extLst>
              <a:ext uri="{FF2B5EF4-FFF2-40B4-BE49-F238E27FC236}">
                <a16:creationId xmlns:a16="http://schemas.microsoft.com/office/drawing/2014/main" id="{A5E808FE-67BB-33B0-0B56-B8FC005277CF}"/>
              </a:ext>
            </a:extLst>
          </p:cNvPr>
          <p:cNvSpPr txBox="1">
            <a:spLocks noGrp="1"/>
          </p:cNvSpPr>
          <p:nvPr>
            <p:ph type="subTitle" idx="1"/>
          </p:nvPr>
        </p:nvSpPr>
        <p:spPr>
          <a:xfrm>
            <a:off x="442731" y="1106934"/>
            <a:ext cx="7004560" cy="18966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vi-VN" dirty="0"/>
              <a:t>Đề tài của đồ án là xây dựng ứng dụng phân tích mạng xã hội là quá trình điều tra các cấu trúc của mạng xã hội thông qua danh sách mạng lưới liên kết (bạn bè) </a:t>
            </a:r>
            <a:endParaRPr lang="en-US" dirty="0"/>
          </a:p>
          <a:p>
            <a:pPr marL="0" lvl="0" indent="0" algn="l" rtl="0">
              <a:spcBef>
                <a:spcPts val="0"/>
              </a:spcBef>
              <a:spcAft>
                <a:spcPts val="0"/>
              </a:spcAft>
            </a:pPr>
            <a:endParaRPr lang="en-US" dirty="0"/>
          </a:p>
          <a:p>
            <a:pPr marL="0" lvl="0" indent="0" algn="l" rtl="0">
              <a:spcBef>
                <a:spcPts val="0"/>
              </a:spcBef>
              <a:spcAft>
                <a:spcPts val="0"/>
              </a:spcAft>
            </a:pPr>
            <a:r>
              <a:rPr lang="en-US" dirty="0"/>
              <a:t>M</a:t>
            </a:r>
            <a:r>
              <a:rPr lang="vi-VN" dirty="0"/>
              <a:t>ục đích</a:t>
            </a:r>
            <a:r>
              <a:rPr lang="en-US" dirty="0"/>
              <a:t>:</a:t>
            </a:r>
            <a:r>
              <a:rPr lang="vi-VN" dirty="0"/>
              <a:t> phân tích vai trò, phân loại các nút trong mạng xã hội, phát hiện cộng đồng trong mạng xã hội và dự đoán các liêt kết mới của các nút trong mạng xã hội</a:t>
            </a:r>
          </a:p>
        </p:txBody>
      </p:sp>
      <p:sp>
        <p:nvSpPr>
          <p:cNvPr id="14" name="Google Shape;2262;p47">
            <a:extLst>
              <a:ext uri="{FF2B5EF4-FFF2-40B4-BE49-F238E27FC236}">
                <a16:creationId xmlns:a16="http://schemas.microsoft.com/office/drawing/2014/main" id="{E0958CAB-32CC-C832-1315-5E222ABC7CFE}"/>
              </a:ext>
            </a:extLst>
          </p:cNvPr>
          <p:cNvSpPr txBox="1">
            <a:spLocks noGrp="1"/>
          </p:cNvSpPr>
          <p:nvPr>
            <p:ph type="ctrTitle"/>
          </p:nvPr>
        </p:nvSpPr>
        <p:spPr>
          <a:xfrm>
            <a:off x="834617" y="181657"/>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Mô tả yêu cầu bài toán</a:t>
            </a:r>
            <a:endParaRPr dirty="0"/>
          </a:p>
        </p:txBody>
      </p:sp>
    </p:spTree>
    <p:extLst>
      <p:ext uri="{BB962C8B-B14F-4D97-AF65-F5344CB8AC3E}">
        <p14:creationId xmlns:p14="http://schemas.microsoft.com/office/powerpoint/2010/main" val="336380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539621"/>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87" name="Google Shape;2187;p43"/>
          <p:cNvSpPr txBox="1">
            <a:spLocks noGrp="1"/>
          </p:cNvSpPr>
          <p:nvPr>
            <p:ph type="ctrTitle"/>
          </p:nvPr>
        </p:nvSpPr>
        <p:spPr>
          <a:xfrm>
            <a:off x="2101713" y="3335721"/>
            <a:ext cx="5398543"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Mô tả việc </a:t>
            </a:r>
            <a:r>
              <a:rPr lang="en-US" dirty="0" err="1"/>
              <a:t>vận</a:t>
            </a:r>
            <a:r>
              <a:rPr lang="en-US" dirty="0"/>
              <a:t> </a:t>
            </a:r>
            <a:r>
              <a:rPr lang="en-US" dirty="0" err="1"/>
              <a:t>hành</a:t>
            </a:r>
            <a:endParaRPr lang="en-US" dirty="0"/>
          </a:p>
        </p:txBody>
      </p:sp>
    </p:spTree>
    <p:extLst>
      <p:ext uri="{BB962C8B-B14F-4D97-AF65-F5344CB8AC3E}">
        <p14:creationId xmlns:p14="http://schemas.microsoft.com/office/powerpoint/2010/main" val="1226941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170;p41">
            <a:extLst>
              <a:ext uri="{FF2B5EF4-FFF2-40B4-BE49-F238E27FC236}">
                <a16:creationId xmlns:a16="http://schemas.microsoft.com/office/drawing/2014/main" id="{E6196B26-E335-F2CF-FF32-1FAE13B52242}"/>
              </a:ext>
            </a:extLst>
          </p:cNvPr>
          <p:cNvSpPr txBox="1">
            <a:spLocks noGrp="1"/>
          </p:cNvSpPr>
          <p:nvPr>
            <p:ph type="subTitle" idx="1"/>
          </p:nvPr>
        </p:nvSpPr>
        <p:spPr>
          <a:xfrm>
            <a:off x="474262" y="833665"/>
            <a:ext cx="7004560" cy="18966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US" dirty="0"/>
              <a:t>P</a:t>
            </a:r>
            <a:r>
              <a:rPr lang="vi-VN" dirty="0"/>
              <a:t>hân tích các độ do</a:t>
            </a:r>
            <a:r>
              <a:rPr lang="en-US" dirty="0"/>
              <a:t> (trực </a:t>
            </a:r>
            <a:r>
              <a:rPr lang="en-US" dirty="0" err="1"/>
              <a:t>quan</a:t>
            </a:r>
            <a:r>
              <a:rPr lang="en-US" dirty="0"/>
              <a:t> bằng đồ thị các node)</a:t>
            </a:r>
            <a:r>
              <a:rPr lang="vi-VN" dirty="0"/>
              <a:t>, khai phá</a:t>
            </a:r>
            <a:r>
              <a:rPr lang="en-US" dirty="0"/>
              <a:t> cộng đồng</a:t>
            </a:r>
            <a:r>
              <a:rPr lang="vi-VN" dirty="0"/>
              <a:t>, dự đoán liên kết</a:t>
            </a:r>
            <a:r>
              <a:rPr lang="en-US" dirty="0"/>
              <a:t> mới</a:t>
            </a:r>
            <a:r>
              <a:rPr lang="vi-VN" dirty="0"/>
              <a:t>.</a:t>
            </a:r>
            <a:endParaRPr lang="en-US" dirty="0"/>
          </a:p>
          <a:p>
            <a:pPr marL="0" lvl="0" indent="0" algn="l" rtl="0">
              <a:spcBef>
                <a:spcPts val="0"/>
              </a:spcBef>
              <a:spcAft>
                <a:spcPts val="0"/>
              </a:spcAft>
            </a:pPr>
            <a:endParaRPr lang="vi-VN" dirty="0"/>
          </a:p>
          <a:p>
            <a:pPr marL="0" lvl="0" indent="0" algn="l" rtl="0">
              <a:spcBef>
                <a:spcPts val="0"/>
              </a:spcBef>
              <a:spcAft>
                <a:spcPts val="0"/>
              </a:spcAft>
            </a:pPr>
            <a:r>
              <a:rPr lang="vi-VN" dirty="0"/>
              <a:t>Có thể sử dụng ứng dụng để phân tích các bộ dữ liệu của nhiều mạng xã hội khác nếu có dataset mạng lưới bạn bè của mạng xã hội đó.</a:t>
            </a:r>
          </a:p>
        </p:txBody>
      </p:sp>
    </p:spTree>
    <p:extLst>
      <p:ext uri="{BB962C8B-B14F-4D97-AF65-F5344CB8AC3E}">
        <p14:creationId xmlns:p14="http://schemas.microsoft.com/office/powerpoint/2010/main" val="3844329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5" name="Google Shape;2186;p43">
            <a:extLst>
              <a:ext uri="{FF2B5EF4-FFF2-40B4-BE49-F238E27FC236}">
                <a16:creationId xmlns:a16="http://schemas.microsoft.com/office/drawing/2014/main" id="{A4F4B831-C54C-0C6F-5AAF-00054D20E85B}"/>
              </a:ext>
            </a:extLst>
          </p:cNvPr>
          <p:cNvSpPr txBox="1">
            <a:spLocks/>
          </p:cNvSpPr>
          <p:nvPr/>
        </p:nvSpPr>
        <p:spPr>
          <a:xfrm>
            <a:off x="2646000" y="1539621"/>
            <a:ext cx="3852000" cy="179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5000" dirty="0">
                <a:solidFill>
                  <a:srgbClr val="1C4587"/>
                </a:solidFill>
                <a:latin typeface="Overpass Black" panose="020B0604020202020204" charset="0"/>
              </a:rPr>
              <a:t>03</a:t>
            </a:r>
          </a:p>
        </p:txBody>
      </p:sp>
      <p:sp>
        <p:nvSpPr>
          <p:cNvPr id="6" name="Google Shape;2187;p43">
            <a:extLst>
              <a:ext uri="{FF2B5EF4-FFF2-40B4-BE49-F238E27FC236}">
                <a16:creationId xmlns:a16="http://schemas.microsoft.com/office/drawing/2014/main" id="{675BAB76-7884-50F2-B60D-28268F6884F4}"/>
              </a:ext>
            </a:extLst>
          </p:cNvPr>
          <p:cNvSpPr txBox="1">
            <a:spLocks/>
          </p:cNvSpPr>
          <p:nvPr/>
        </p:nvSpPr>
        <p:spPr>
          <a:xfrm>
            <a:off x="2646000" y="3121757"/>
            <a:ext cx="3852000" cy="79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6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9pPr>
          </a:lstStyle>
          <a:p>
            <a:r>
              <a:rPr lang="en-US" sz="3000" dirty="0">
                <a:solidFill>
                  <a:srgbClr val="1C4587"/>
                </a:solidFill>
              </a:rPr>
              <a:t>Demo</a:t>
            </a:r>
          </a:p>
        </p:txBody>
      </p:sp>
    </p:spTree>
    <p:extLst>
      <p:ext uri="{BB962C8B-B14F-4D97-AF65-F5344CB8AC3E}">
        <p14:creationId xmlns:p14="http://schemas.microsoft.com/office/powerpoint/2010/main" val="3490901069"/>
      </p:ext>
    </p:extLst>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9433acc-f697-4113-8ddd-911b0a9a9003" xsi:nil="true"/>
    <lcf76f155ced4ddcb4097134ff3c332f xmlns="58d48efc-7c73-498a-bc84-545cf2e7d59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9BF3A54FBEC234FBA0575A2FDF040EA" ma:contentTypeVersion="8" ma:contentTypeDescription="Create a new document." ma:contentTypeScope="" ma:versionID="893ccfa634f5258771fb56c840c3926c">
  <xsd:schema xmlns:xsd="http://www.w3.org/2001/XMLSchema" xmlns:xs="http://www.w3.org/2001/XMLSchema" xmlns:p="http://schemas.microsoft.com/office/2006/metadata/properties" xmlns:ns2="58d48efc-7c73-498a-bc84-545cf2e7d594" xmlns:ns3="39433acc-f697-4113-8ddd-911b0a9a9003" targetNamespace="http://schemas.microsoft.com/office/2006/metadata/properties" ma:root="true" ma:fieldsID="e8f9d3a91df596f8834e11b795c2dd29" ns2:_="" ns3:_="">
    <xsd:import namespace="58d48efc-7c73-498a-bc84-545cf2e7d594"/>
    <xsd:import namespace="39433acc-f697-4113-8ddd-911b0a9a900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d48efc-7c73-498a-bc84-545cf2e7d5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94ae118-d9ff-499e-981a-26f90b79674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433acc-f697-4113-8ddd-911b0a9a900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e04638b-7977-4cfb-8909-04cdd627af2b}" ma:internalName="TaxCatchAll" ma:showField="CatchAllData" ma:web="39433acc-f697-4113-8ddd-911b0a9a900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t:contentTypeSchema xmlns:ct="http://schemas.microsoft.com/office/2006/metadata/contentType" xmlns:ma="http://schemas.microsoft.com/office/2006/metadata/properties/metaAttributes" ct:_="" ma:_="" ma:contentTypeName="Tài liệu" ma:contentTypeID="0x010100E9BF3A54FBEC234FBA0575A2FDF040EA" ma:contentTypeVersion="8" ma:contentTypeDescription="Tạo tài liệu mới." ma:contentTypeScope="" ma:versionID="a6d22fffcc85480d43893757f802b383">
  <xsd:schema xmlns:xsd="http://www.w3.org/2001/XMLSchema" xmlns:xs="http://www.w3.org/2001/XMLSchema" xmlns:p="http://schemas.microsoft.com/office/2006/metadata/properties" xmlns:ns2="58d48efc-7c73-498a-bc84-545cf2e7d594" xmlns:ns3="39433acc-f697-4113-8ddd-911b0a9a9003" targetNamespace="http://schemas.microsoft.com/office/2006/metadata/properties" ma:root="true" ma:fieldsID="0eee8dade803ae172bac79b50045468d" ns2:_="" ns3:_="">
    <xsd:import namespace="58d48efc-7c73-498a-bc84-545cf2e7d594"/>
    <xsd:import namespace="39433acc-f697-4113-8ddd-911b0a9a900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d48efc-7c73-498a-bc84-545cf2e7d5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Thẻ Hình ảnh" ma:readOnly="false" ma:fieldId="{5cf76f15-5ced-4ddc-b409-7134ff3c332f}" ma:taxonomyMulti="true" ma:sspId="094ae118-d9ff-499e-981a-26f90b79674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433acc-f697-4113-8ddd-911b0a9a900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e04638b-7977-4cfb-8909-04cdd627af2b}" ma:internalName="TaxCatchAll" ma:showField="CatchAllData" ma:web="39433acc-f697-4113-8ddd-911b0a9a900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3B0167-8EF7-476D-B402-A5EA3F1A9A06}">
  <ds:schemaRefs>
    <ds:schemaRef ds:uri="http://schemas.microsoft.com/office/2006/documentManagement/types"/>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schemas.openxmlformats.org/package/2006/metadata/core-properties"/>
    <ds:schemaRef ds:uri="39433acc-f697-4113-8ddd-911b0a9a9003"/>
    <ds:schemaRef ds:uri="58d48efc-7c73-498a-bc84-545cf2e7d594"/>
    <ds:schemaRef ds:uri="http://www.w3.org/XML/1998/namespace"/>
  </ds:schemaRefs>
</ds:datastoreItem>
</file>

<file path=customXml/itemProps2.xml><?xml version="1.0" encoding="utf-8"?>
<ds:datastoreItem xmlns:ds="http://schemas.openxmlformats.org/officeDocument/2006/customXml" ds:itemID="{D9E803A3-AC36-4B80-85C1-6C248A51B149}">
  <ds:schemaRefs>
    <ds:schemaRef ds:uri="http://schemas.microsoft.com/sharepoint/v3/contenttype/forms"/>
  </ds:schemaRefs>
</ds:datastoreItem>
</file>

<file path=customXml/itemProps3.xml><?xml version="1.0" encoding="utf-8"?>
<ds:datastoreItem xmlns:ds="http://schemas.openxmlformats.org/officeDocument/2006/customXml" ds:itemID="{98112798-D800-416C-8B1F-FB06CEA877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d48efc-7c73-498a-bc84-545cf2e7d594"/>
    <ds:schemaRef ds:uri="39433acc-f697-4113-8ddd-911b0a9a9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4BEA2A9-5AFE-4D26-B519-F05E59D73F08}">
  <ds:schemaRefs>
    <ds:schemaRef ds:uri="39433acc-f697-4113-8ddd-911b0a9a9003"/>
    <ds:schemaRef ds:uri="58d48efc-7c73-498a-bc84-545cf2e7d5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101</TotalTime>
  <Words>309</Words>
  <Application>Microsoft Office PowerPoint</Application>
  <PresentationFormat>On-screen Show (16:9)</PresentationFormat>
  <Paragraphs>47</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Times New Roman</vt:lpstr>
      <vt:lpstr>Fira Sans Extra Condensed Medium</vt:lpstr>
      <vt:lpstr>Overpass Black</vt:lpstr>
      <vt:lpstr>Arial</vt:lpstr>
      <vt:lpstr>Open Sans</vt:lpstr>
      <vt:lpstr>Aqua Marketing Plan by Slidego</vt:lpstr>
      <vt:lpstr>Xây dựng ứng dụng phân tích các độ đo, khai phá dữ liệu của một mạng xã hội đã đăng kí (Facebook Network)</vt:lpstr>
      <vt:lpstr>Thành viên</vt:lpstr>
      <vt:lpstr>Mục lục</vt:lpstr>
      <vt:lpstr>01</vt:lpstr>
      <vt:lpstr>Mô tả dữ liệu</vt:lpstr>
      <vt:lpstr>Mô tả yêu cầu bài toán</vt:lpstr>
      <vt:lpstr>02</vt:lpstr>
      <vt:lpstr>PowerPoint Presentation</vt:lpstr>
      <vt:lpstr>PowerPoint Presentation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Network Using Link Prediction </dc:title>
  <cp:lastModifiedBy>Huỳnh Văn Pháp</cp:lastModifiedBy>
  <cp:revision>4</cp:revision>
  <dcterms:modified xsi:type="dcterms:W3CDTF">2022-05-18T07:26:24Z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0x010100E9BF3A54FBEC234FBA0575A2FDF040EA</vt:lpwstr>
  </property>
  <property fmtid="{D5CDD505-2E9C-101B-9397-08002B2CF9AE}" pid="3" name="MediaServiceImageTags">
    <vt:lpwstr/>
  </property>
</Properties>
</file>